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sldIdLst>
    <p:sldId id="268" r:id="rId3"/>
    <p:sldId id="271" r:id="rId4"/>
    <p:sldId id="273" r:id="rId5"/>
    <p:sldId id="286" r:id="rId6"/>
    <p:sldId id="282" r:id="rId7"/>
    <p:sldId id="272" r:id="rId8"/>
    <p:sldId id="274" r:id="rId9"/>
    <p:sldId id="275" r:id="rId10"/>
    <p:sldId id="276" r:id="rId11"/>
    <p:sldId id="277" r:id="rId12"/>
    <p:sldId id="285" r:id="rId13"/>
    <p:sldId id="278" r:id="rId14"/>
    <p:sldId id="279" r:id="rId15"/>
    <p:sldId id="280" r:id="rId16"/>
    <p:sldId id="283" r:id="rId17"/>
    <p:sldId id="281" r:id="rId18"/>
    <p:sldId id="28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nisha Wayal" initials="MW" lastIdx="1" clrIdx="0">
    <p:extLst>
      <p:ext uri="{19B8F6BF-5375-455C-9EA6-DF929625EA0E}">
        <p15:presenceInfo xmlns:p15="http://schemas.microsoft.com/office/powerpoint/2012/main" userId="S-1-5-21-1811354559-2092827658-2144744003-35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141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5BFB19E7-4AEF-904E-E64E-4F9A6DC1C8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5905" y="-155632"/>
            <a:ext cx="1627498" cy="1535254"/>
          </a:xfrm>
          <a:prstGeom prst="rect">
            <a:avLst/>
          </a:prstGeom>
        </p:spPr>
      </p:pic>
      <p:sp>
        <p:nvSpPr>
          <p:cNvPr id="9" name="Block Arc 8"/>
          <p:cNvSpPr/>
          <p:nvPr userDrawn="1"/>
        </p:nvSpPr>
        <p:spPr>
          <a:xfrm rot="10800000" flipH="1">
            <a:off x="258965" y="3968932"/>
            <a:ext cx="467406" cy="623208"/>
          </a:xfrm>
          <a:prstGeom prst="blockArc">
            <a:avLst>
              <a:gd name="adj1" fmla="val 10800000"/>
              <a:gd name="adj2" fmla="val 0"/>
              <a:gd name="adj3" fmla="val 27346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0" name="Block Arc 9"/>
          <p:cNvSpPr/>
          <p:nvPr userDrawn="1"/>
        </p:nvSpPr>
        <p:spPr>
          <a:xfrm flipH="1">
            <a:off x="4871246" y="1629217"/>
            <a:ext cx="741036" cy="988048"/>
          </a:xfrm>
          <a:prstGeom prst="blockArc">
            <a:avLst>
              <a:gd name="adj1" fmla="val 10800000"/>
              <a:gd name="adj2" fmla="val 0"/>
              <a:gd name="adj3" fmla="val 28133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AF721D-A611-DC76-30BA-0299F03CD969}"/>
              </a:ext>
            </a:extLst>
          </p:cNvPr>
          <p:cNvSpPr txBox="1"/>
          <p:nvPr userDrawn="1"/>
        </p:nvSpPr>
        <p:spPr>
          <a:xfrm>
            <a:off x="169968" y="6535427"/>
            <a:ext cx="1834843" cy="1731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525" i="1" dirty="0">
                <a:solidFill>
                  <a:srgbClr val="66666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r>
              <a:rPr lang="en-IN" sz="525" i="1" dirty="0">
                <a:solidFill>
                  <a:srgbClr val="666666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ormerly NSDL e-Governance Infrastructure Limited</a:t>
            </a:r>
            <a:endParaRPr lang="en-US" sz="525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6530B97-0262-7CC1-067C-F0134D7427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6551" r="50000" b="8166"/>
          <a:stretch/>
        </p:blipFill>
        <p:spPr>
          <a:xfrm>
            <a:off x="5165076" y="-84445"/>
            <a:ext cx="3978925" cy="7505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9172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 userDrawn="1"/>
        </p:nvSpPr>
        <p:spPr>
          <a:xfrm>
            <a:off x="360335" y="468824"/>
            <a:ext cx="8427204" cy="5916479"/>
          </a:xfrm>
          <a:prstGeom prst="rect">
            <a:avLst/>
          </a:prstGeom>
          <a:solidFill>
            <a:srgbClr val="E1251B">
              <a:alpha val="9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bg1"/>
              </a:solidFill>
            </a:endParaRPr>
          </a:p>
        </p:txBody>
      </p:sp>
      <p:sp>
        <p:nvSpPr>
          <p:cNvPr id="31" name="Block Arc 30"/>
          <p:cNvSpPr/>
          <p:nvPr userDrawn="1"/>
        </p:nvSpPr>
        <p:spPr>
          <a:xfrm flipH="1">
            <a:off x="239581" y="992526"/>
            <a:ext cx="964762" cy="1286349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32" name="Block Arc 31"/>
          <p:cNvSpPr/>
          <p:nvPr userDrawn="1"/>
        </p:nvSpPr>
        <p:spPr>
          <a:xfrm flipH="1">
            <a:off x="2227433" y="6004152"/>
            <a:ext cx="583351" cy="777801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33" name="Block Arc 32"/>
          <p:cNvSpPr/>
          <p:nvPr userDrawn="1"/>
        </p:nvSpPr>
        <p:spPr>
          <a:xfrm rot="10800000" flipH="1">
            <a:off x="5340972" y="84626"/>
            <a:ext cx="583351" cy="777801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34" name="Block Arc 33"/>
          <p:cNvSpPr/>
          <p:nvPr userDrawn="1"/>
        </p:nvSpPr>
        <p:spPr>
          <a:xfrm rot="10800000" flipH="1">
            <a:off x="7816888" y="4708571"/>
            <a:ext cx="583351" cy="777801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35" name="Block Arc 34"/>
          <p:cNvSpPr/>
          <p:nvPr userDrawn="1"/>
        </p:nvSpPr>
        <p:spPr>
          <a:xfrm rot="16200000" flipH="1">
            <a:off x="8283016" y="1299972"/>
            <a:ext cx="1721969" cy="1291477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36" name="Block Arc 35"/>
          <p:cNvSpPr/>
          <p:nvPr userDrawn="1"/>
        </p:nvSpPr>
        <p:spPr>
          <a:xfrm rot="5400000" flipH="1">
            <a:off x="-313822" y="4721220"/>
            <a:ext cx="1351085" cy="1013314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37" name="Block Arc 36"/>
          <p:cNvSpPr/>
          <p:nvPr userDrawn="1"/>
        </p:nvSpPr>
        <p:spPr>
          <a:xfrm rot="10800000" flipH="1">
            <a:off x="7430409" y="2422734"/>
            <a:ext cx="318194" cy="424258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986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 userDrawn="1"/>
        </p:nvSpPr>
        <p:spPr>
          <a:xfrm>
            <a:off x="360335" y="468824"/>
            <a:ext cx="8427204" cy="5916479"/>
          </a:xfrm>
          <a:prstGeom prst="rect">
            <a:avLst/>
          </a:prstGeom>
          <a:solidFill>
            <a:srgbClr val="D60554">
              <a:alpha val="9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bg1"/>
              </a:solidFill>
            </a:endParaRPr>
          </a:p>
        </p:txBody>
      </p:sp>
      <p:sp>
        <p:nvSpPr>
          <p:cNvPr id="41" name="Block Arc 40"/>
          <p:cNvSpPr/>
          <p:nvPr userDrawn="1"/>
        </p:nvSpPr>
        <p:spPr>
          <a:xfrm flipH="1">
            <a:off x="239581" y="992526"/>
            <a:ext cx="964762" cy="1286349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42" name="Block Arc 41"/>
          <p:cNvSpPr/>
          <p:nvPr userDrawn="1"/>
        </p:nvSpPr>
        <p:spPr>
          <a:xfrm flipH="1">
            <a:off x="2227433" y="6004152"/>
            <a:ext cx="583351" cy="777801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43" name="Block Arc 42"/>
          <p:cNvSpPr/>
          <p:nvPr userDrawn="1"/>
        </p:nvSpPr>
        <p:spPr>
          <a:xfrm rot="10800000" flipH="1">
            <a:off x="5340972" y="84626"/>
            <a:ext cx="583351" cy="777801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44" name="Block Arc 43"/>
          <p:cNvSpPr/>
          <p:nvPr userDrawn="1"/>
        </p:nvSpPr>
        <p:spPr>
          <a:xfrm rot="10800000" flipH="1">
            <a:off x="7816888" y="4708571"/>
            <a:ext cx="583351" cy="777801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45" name="Block Arc 44"/>
          <p:cNvSpPr/>
          <p:nvPr userDrawn="1"/>
        </p:nvSpPr>
        <p:spPr>
          <a:xfrm rot="16200000" flipH="1">
            <a:off x="8283016" y="1299972"/>
            <a:ext cx="1721969" cy="1291477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46" name="Block Arc 45"/>
          <p:cNvSpPr/>
          <p:nvPr userDrawn="1"/>
        </p:nvSpPr>
        <p:spPr>
          <a:xfrm rot="5400000" flipH="1">
            <a:off x="-313822" y="4721220"/>
            <a:ext cx="1351085" cy="1013314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47" name="Block Arc 46"/>
          <p:cNvSpPr/>
          <p:nvPr userDrawn="1"/>
        </p:nvSpPr>
        <p:spPr>
          <a:xfrm rot="10800000" flipH="1">
            <a:off x="7430409" y="2422734"/>
            <a:ext cx="318194" cy="424258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682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03463-CA8C-4FC6-8E2D-475C797F32A5}" type="datetimeFigureOut">
              <a:rPr lang="en-IN" smtClean="0"/>
              <a:t>26-06-2024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7D01-EE0D-4622-A28B-0155D216CA10}" type="slidenum">
              <a:rPr lang="en-IN" smtClean="0"/>
              <a:t>‹#›</a:t>
            </a:fld>
            <a:endParaRPr lang="en-IN"/>
          </a:p>
        </p:txBody>
      </p:sp>
      <p:sp>
        <p:nvSpPr>
          <p:cNvPr id="15" name="Rectangle 14"/>
          <p:cNvSpPr/>
          <p:nvPr userDrawn="1"/>
        </p:nvSpPr>
        <p:spPr>
          <a:xfrm>
            <a:off x="360335" y="485880"/>
            <a:ext cx="8427204" cy="5916479"/>
          </a:xfrm>
          <a:prstGeom prst="rect">
            <a:avLst/>
          </a:prstGeom>
          <a:solidFill>
            <a:srgbClr val="7030A0">
              <a:alpha val="9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bg1"/>
              </a:solidFill>
            </a:endParaRPr>
          </a:p>
        </p:txBody>
      </p:sp>
      <p:sp>
        <p:nvSpPr>
          <p:cNvPr id="16" name="Block Arc 15"/>
          <p:cNvSpPr/>
          <p:nvPr userDrawn="1"/>
        </p:nvSpPr>
        <p:spPr>
          <a:xfrm flipH="1">
            <a:off x="239581" y="994834"/>
            <a:ext cx="964762" cy="1286349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7" name="Block Arc 16"/>
          <p:cNvSpPr/>
          <p:nvPr userDrawn="1"/>
        </p:nvSpPr>
        <p:spPr>
          <a:xfrm flipH="1">
            <a:off x="2227433" y="6006460"/>
            <a:ext cx="583351" cy="777801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8" name="Block Arc 17"/>
          <p:cNvSpPr/>
          <p:nvPr userDrawn="1"/>
        </p:nvSpPr>
        <p:spPr>
          <a:xfrm rot="10800000" flipH="1">
            <a:off x="5340972" y="114230"/>
            <a:ext cx="583351" cy="777801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9" name="Block Arc 18"/>
          <p:cNvSpPr/>
          <p:nvPr userDrawn="1"/>
        </p:nvSpPr>
        <p:spPr>
          <a:xfrm rot="10800000" flipH="1">
            <a:off x="7816888" y="4710879"/>
            <a:ext cx="583351" cy="777801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20" name="Block Arc 19"/>
          <p:cNvSpPr/>
          <p:nvPr userDrawn="1"/>
        </p:nvSpPr>
        <p:spPr>
          <a:xfrm rot="16200000" flipH="1">
            <a:off x="8283016" y="1226232"/>
            <a:ext cx="1721969" cy="1291477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21" name="Block Arc 20"/>
          <p:cNvSpPr/>
          <p:nvPr userDrawn="1"/>
        </p:nvSpPr>
        <p:spPr>
          <a:xfrm rot="5400000" flipH="1">
            <a:off x="-313822" y="4723528"/>
            <a:ext cx="1351085" cy="1013314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22" name="Block Arc 21"/>
          <p:cNvSpPr/>
          <p:nvPr userDrawn="1"/>
        </p:nvSpPr>
        <p:spPr>
          <a:xfrm rot="10800000" flipH="1">
            <a:off x="7430409" y="2425042"/>
            <a:ext cx="318194" cy="424258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8700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60335" y="468824"/>
            <a:ext cx="8427204" cy="5916479"/>
          </a:xfrm>
          <a:prstGeom prst="rect">
            <a:avLst/>
          </a:prstGeom>
          <a:solidFill>
            <a:srgbClr val="A1007D">
              <a:alpha val="9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bg1"/>
              </a:solidFill>
            </a:endParaRPr>
          </a:p>
        </p:txBody>
      </p:sp>
      <p:sp>
        <p:nvSpPr>
          <p:cNvPr id="9" name="Block Arc 8"/>
          <p:cNvSpPr/>
          <p:nvPr userDrawn="1"/>
        </p:nvSpPr>
        <p:spPr>
          <a:xfrm flipH="1">
            <a:off x="239581" y="992526"/>
            <a:ext cx="964762" cy="1286349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0" name="Block Arc 9"/>
          <p:cNvSpPr/>
          <p:nvPr userDrawn="1"/>
        </p:nvSpPr>
        <p:spPr>
          <a:xfrm flipH="1">
            <a:off x="2227433" y="6004152"/>
            <a:ext cx="583351" cy="777801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1" name="Block Arc 10"/>
          <p:cNvSpPr/>
          <p:nvPr userDrawn="1"/>
        </p:nvSpPr>
        <p:spPr>
          <a:xfrm rot="10800000" flipH="1">
            <a:off x="5340972" y="84626"/>
            <a:ext cx="583351" cy="777801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2" name="Block Arc 11"/>
          <p:cNvSpPr/>
          <p:nvPr userDrawn="1"/>
        </p:nvSpPr>
        <p:spPr>
          <a:xfrm rot="10800000" flipH="1">
            <a:off x="7816888" y="4708571"/>
            <a:ext cx="583351" cy="777801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3" name="Block Arc 12"/>
          <p:cNvSpPr/>
          <p:nvPr userDrawn="1"/>
        </p:nvSpPr>
        <p:spPr>
          <a:xfrm rot="16200000" flipH="1">
            <a:off x="8283016" y="1299972"/>
            <a:ext cx="1721969" cy="1291477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4" name="Block Arc 13"/>
          <p:cNvSpPr/>
          <p:nvPr userDrawn="1"/>
        </p:nvSpPr>
        <p:spPr>
          <a:xfrm rot="5400000" flipH="1">
            <a:off x="-313822" y="4721220"/>
            <a:ext cx="1351085" cy="1013314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5" name="Block Arc 14"/>
          <p:cNvSpPr/>
          <p:nvPr userDrawn="1"/>
        </p:nvSpPr>
        <p:spPr>
          <a:xfrm rot="10800000" flipH="1">
            <a:off x="7430409" y="2422734"/>
            <a:ext cx="318194" cy="424258"/>
          </a:xfrm>
          <a:prstGeom prst="blockArc">
            <a:avLst>
              <a:gd name="adj1" fmla="val 10800000"/>
              <a:gd name="adj2" fmla="val 6"/>
              <a:gd name="adj3" fmla="val 288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1705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-316" y="-2840"/>
            <a:ext cx="9144000" cy="6847192"/>
          </a:xfrm>
          <a:prstGeom prst="rect">
            <a:avLst/>
          </a:prstGeom>
          <a:gradFill>
            <a:gsLst>
              <a:gs pos="0">
                <a:srgbClr val="8331A7">
                  <a:alpha val="87000"/>
                </a:srgbClr>
              </a:gs>
              <a:gs pos="94000">
                <a:srgbClr val="E1251B"/>
              </a:gs>
              <a:gs pos="42000">
                <a:srgbClr val="A22D78">
                  <a:alpha val="84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22" name="Block Arc 21"/>
          <p:cNvSpPr/>
          <p:nvPr userDrawn="1"/>
        </p:nvSpPr>
        <p:spPr>
          <a:xfrm rot="5400000" flipH="1">
            <a:off x="-537607" y="5147994"/>
            <a:ext cx="1060218" cy="755406"/>
          </a:xfrm>
          <a:prstGeom prst="blockArc">
            <a:avLst>
              <a:gd name="adj1" fmla="val 10800000"/>
              <a:gd name="adj2" fmla="val 21492199"/>
              <a:gd name="adj3" fmla="val 2400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23" name="Block Arc 22"/>
          <p:cNvSpPr/>
          <p:nvPr userDrawn="1"/>
        </p:nvSpPr>
        <p:spPr>
          <a:xfrm rot="13322561">
            <a:off x="7912418" y="-854166"/>
            <a:ext cx="2010095" cy="2546120"/>
          </a:xfrm>
          <a:prstGeom prst="blockArc">
            <a:avLst>
              <a:gd name="adj1" fmla="val 10800000"/>
              <a:gd name="adj2" fmla="val 21512834"/>
              <a:gd name="adj3" fmla="val 17237"/>
            </a:avLst>
          </a:prstGeom>
          <a:solidFill>
            <a:srgbClr val="FFCB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 rot="5400000">
            <a:off x="3074655" y="2182729"/>
            <a:ext cx="13932568" cy="178669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25" name="Rectangle 24"/>
          <p:cNvSpPr/>
          <p:nvPr userDrawn="1"/>
        </p:nvSpPr>
        <p:spPr>
          <a:xfrm>
            <a:off x="7438292" y="-956603"/>
            <a:ext cx="1318847" cy="939695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</p:spTree>
    <p:extLst>
      <p:ext uri="{BB962C8B-B14F-4D97-AF65-F5344CB8AC3E}">
        <p14:creationId xmlns:p14="http://schemas.microsoft.com/office/powerpoint/2010/main" val="19372864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316" y="-2840"/>
            <a:ext cx="9144000" cy="6847192"/>
          </a:xfrm>
          <a:prstGeom prst="rect">
            <a:avLst/>
          </a:prstGeom>
          <a:gradFill>
            <a:gsLst>
              <a:gs pos="0">
                <a:srgbClr val="D50057"/>
              </a:gs>
              <a:gs pos="94000">
                <a:srgbClr val="2892D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7" name="Block Arc 6"/>
          <p:cNvSpPr/>
          <p:nvPr userDrawn="1"/>
        </p:nvSpPr>
        <p:spPr>
          <a:xfrm rot="5400000" flipH="1">
            <a:off x="-537607" y="5147994"/>
            <a:ext cx="1060218" cy="755406"/>
          </a:xfrm>
          <a:prstGeom prst="blockArc">
            <a:avLst>
              <a:gd name="adj1" fmla="val 10800000"/>
              <a:gd name="adj2" fmla="val 21492199"/>
              <a:gd name="adj3" fmla="val 2400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8" name="Block Arc 7"/>
          <p:cNvSpPr/>
          <p:nvPr userDrawn="1"/>
        </p:nvSpPr>
        <p:spPr>
          <a:xfrm rot="13322561">
            <a:off x="7912418" y="-854166"/>
            <a:ext cx="2010095" cy="2546120"/>
          </a:xfrm>
          <a:prstGeom prst="blockArc">
            <a:avLst>
              <a:gd name="adj1" fmla="val 10800000"/>
              <a:gd name="adj2" fmla="val 21512834"/>
              <a:gd name="adj3" fmla="val 17237"/>
            </a:avLst>
          </a:prstGeom>
          <a:solidFill>
            <a:srgbClr val="FFCB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523374" y="-2382253"/>
            <a:ext cx="10449426" cy="2382253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0" name="Rectangle 9"/>
          <p:cNvSpPr/>
          <p:nvPr userDrawn="1"/>
        </p:nvSpPr>
        <p:spPr>
          <a:xfrm rot="5400000">
            <a:off x="3074655" y="2182729"/>
            <a:ext cx="13932568" cy="178669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</p:spTree>
    <p:extLst>
      <p:ext uri="{BB962C8B-B14F-4D97-AF65-F5344CB8AC3E}">
        <p14:creationId xmlns:p14="http://schemas.microsoft.com/office/powerpoint/2010/main" val="6315789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03463-CA8C-4FC6-8E2D-475C797F32A5}" type="datetimeFigureOut">
              <a:rPr lang="en-IN" smtClean="0"/>
              <a:t>26-06-2024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7D01-EE0D-4622-A28B-0155D216CA10}" type="slidenum">
              <a:rPr lang="en-IN" smtClean="0"/>
              <a:t>‹#›</a:t>
            </a:fld>
            <a:endParaRPr lang="en-IN"/>
          </a:p>
        </p:txBody>
      </p:sp>
      <p:sp>
        <p:nvSpPr>
          <p:cNvPr id="5" name="Rectangle 4"/>
          <p:cNvSpPr/>
          <p:nvPr userDrawn="1"/>
        </p:nvSpPr>
        <p:spPr>
          <a:xfrm>
            <a:off x="-316" y="-2840"/>
            <a:ext cx="9144000" cy="6847192"/>
          </a:xfrm>
          <a:prstGeom prst="rect">
            <a:avLst/>
          </a:prstGeom>
          <a:gradFill>
            <a:gsLst>
              <a:gs pos="0">
                <a:srgbClr val="A12B2F"/>
              </a:gs>
              <a:gs pos="94000">
                <a:srgbClr val="FBAE4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6" name="Block Arc 5"/>
          <p:cNvSpPr/>
          <p:nvPr userDrawn="1"/>
        </p:nvSpPr>
        <p:spPr>
          <a:xfrm rot="5400000" flipH="1">
            <a:off x="-537607" y="5147994"/>
            <a:ext cx="1060218" cy="755406"/>
          </a:xfrm>
          <a:prstGeom prst="blockArc">
            <a:avLst>
              <a:gd name="adj1" fmla="val 10800000"/>
              <a:gd name="adj2" fmla="val 21492199"/>
              <a:gd name="adj3" fmla="val 2400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7" name="Block Arc 6"/>
          <p:cNvSpPr/>
          <p:nvPr userDrawn="1"/>
        </p:nvSpPr>
        <p:spPr>
          <a:xfrm rot="13322561">
            <a:off x="7912418" y="-854166"/>
            <a:ext cx="2010095" cy="2546120"/>
          </a:xfrm>
          <a:prstGeom prst="blockArc">
            <a:avLst>
              <a:gd name="adj1" fmla="val 10800000"/>
              <a:gd name="adj2" fmla="val 21512834"/>
              <a:gd name="adj3" fmla="val 17237"/>
            </a:avLst>
          </a:prstGeom>
          <a:solidFill>
            <a:srgbClr val="FFCB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3374" y="-2382253"/>
            <a:ext cx="10449426" cy="2382253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9" name="Rectangle 8"/>
          <p:cNvSpPr/>
          <p:nvPr userDrawn="1"/>
        </p:nvSpPr>
        <p:spPr>
          <a:xfrm rot="5400000">
            <a:off x="3074655" y="2182729"/>
            <a:ext cx="13932568" cy="178669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</p:spTree>
    <p:extLst>
      <p:ext uri="{BB962C8B-B14F-4D97-AF65-F5344CB8AC3E}">
        <p14:creationId xmlns:p14="http://schemas.microsoft.com/office/powerpoint/2010/main" val="310010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316" y="-2840"/>
            <a:ext cx="9144000" cy="6847192"/>
          </a:xfrm>
          <a:prstGeom prst="rect">
            <a:avLst/>
          </a:prstGeom>
          <a:gradFill>
            <a:gsLst>
              <a:gs pos="22000">
                <a:srgbClr val="A1007D"/>
              </a:gs>
              <a:gs pos="94000">
                <a:srgbClr val="8331A7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9" name="Block Arc 8"/>
          <p:cNvSpPr/>
          <p:nvPr userDrawn="1"/>
        </p:nvSpPr>
        <p:spPr>
          <a:xfrm rot="5400000" flipH="1">
            <a:off x="-537607" y="5147994"/>
            <a:ext cx="1060218" cy="755406"/>
          </a:xfrm>
          <a:prstGeom prst="blockArc">
            <a:avLst>
              <a:gd name="adj1" fmla="val 10800000"/>
              <a:gd name="adj2" fmla="val 21492199"/>
              <a:gd name="adj3" fmla="val 2400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0" name="Block Arc 9"/>
          <p:cNvSpPr/>
          <p:nvPr userDrawn="1"/>
        </p:nvSpPr>
        <p:spPr>
          <a:xfrm rot="13322561">
            <a:off x="7912418" y="-854166"/>
            <a:ext cx="2010095" cy="2546120"/>
          </a:xfrm>
          <a:prstGeom prst="blockArc">
            <a:avLst>
              <a:gd name="adj1" fmla="val 10800000"/>
              <a:gd name="adj2" fmla="val 21512834"/>
              <a:gd name="adj3" fmla="val 17237"/>
            </a:avLst>
          </a:prstGeom>
          <a:solidFill>
            <a:srgbClr val="FFCB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523374" y="-2382253"/>
            <a:ext cx="10449426" cy="2382253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2" name="Rectangle 11"/>
          <p:cNvSpPr/>
          <p:nvPr userDrawn="1"/>
        </p:nvSpPr>
        <p:spPr>
          <a:xfrm rot="5400000">
            <a:off x="3074655" y="2182729"/>
            <a:ext cx="13932568" cy="178669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</p:spTree>
    <p:extLst>
      <p:ext uri="{BB962C8B-B14F-4D97-AF65-F5344CB8AC3E}">
        <p14:creationId xmlns:p14="http://schemas.microsoft.com/office/powerpoint/2010/main" val="25570327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14068"/>
            <a:ext cx="9144000" cy="2143119"/>
          </a:xfrm>
          <a:prstGeom prst="rect">
            <a:avLst/>
          </a:prstGeom>
          <a:gradFill>
            <a:gsLst>
              <a:gs pos="0">
                <a:srgbClr val="8331A7"/>
              </a:gs>
              <a:gs pos="100000">
                <a:srgbClr val="E1251B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9" name="Block Arc 8"/>
          <p:cNvSpPr/>
          <p:nvPr userDrawn="1"/>
        </p:nvSpPr>
        <p:spPr>
          <a:xfrm>
            <a:off x="-778330" y="1152910"/>
            <a:ext cx="1464212" cy="1952283"/>
          </a:xfrm>
          <a:prstGeom prst="blockArc">
            <a:avLst/>
          </a:prstGeom>
          <a:solidFill>
            <a:srgbClr val="833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0" name="Block Arc 9"/>
          <p:cNvSpPr/>
          <p:nvPr userDrawn="1"/>
        </p:nvSpPr>
        <p:spPr>
          <a:xfrm>
            <a:off x="7140493" y="1128294"/>
            <a:ext cx="1501136" cy="2001515"/>
          </a:xfrm>
          <a:prstGeom prst="blockArc">
            <a:avLst/>
          </a:prstGeom>
          <a:solidFill>
            <a:srgbClr val="833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1" name="Block Arc 10"/>
          <p:cNvSpPr/>
          <p:nvPr userDrawn="1"/>
        </p:nvSpPr>
        <p:spPr>
          <a:xfrm rot="10800000">
            <a:off x="1659967" y="814977"/>
            <a:ext cx="623306" cy="831075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48790" y="-14068"/>
            <a:ext cx="695210" cy="91921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-1132853" y="-225742"/>
            <a:ext cx="1132449" cy="468454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4" name="Block Arc 13"/>
          <p:cNvSpPr/>
          <p:nvPr userDrawn="1"/>
        </p:nvSpPr>
        <p:spPr>
          <a:xfrm rot="5400000">
            <a:off x="6124288" y="673567"/>
            <a:ext cx="705930" cy="529448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2992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grpSp>
        <p:nvGrpSpPr>
          <p:cNvPr id="35" name="Group 34"/>
          <p:cNvGrpSpPr/>
          <p:nvPr userDrawn="1"/>
        </p:nvGrpSpPr>
        <p:grpSpPr>
          <a:xfrm>
            <a:off x="3675787" y="5611204"/>
            <a:ext cx="1816707" cy="1227399"/>
            <a:chOff x="4901049" y="5466825"/>
            <a:chExt cx="2422276" cy="1227399"/>
          </a:xfrm>
        </p:grpSpPr>
        <p:pic>
          <p:nvPicPr>
            <p:cNvPr id="36" name="Picture 35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629" y="5466825"/>
              <a:ext cx="1734860" cy="1227399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/>
          </p:nvSpPr>
          <p:spPr>
            <a:xfrm>
              <a:off x="4901049" y="6391256"/>
              <a:ext cx="2422276" cy="1697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8" name="Block Arc 37"/>
          <p:cNvSpPr/>
          <p:nvPr userDrawn="1"/>
        </p:nvSpPr>
        <p:spPr>
          <a:xfrm rot="10800000">
            <a:off x="1044150" y="-513500"/>
            <a:ext cx="749147" cy="998863"/>
          </a:xfrm>
          <a:prstGeom prst="blockArc">
            <a:avLst/>
          </a:prstGeom>
          <a:solidFill>
            <a:srgbClr val="2992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6082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14068"/>
            <a:ext cx="9144000" cy="2143119"/>
          </a:xfrm>
          <a:prstGeom prst="rect">
            <a:avLst/>
          </a:prstGeom>
          <a:gradFill>
            <a:gsLst>
              <a:gs pos="29000">
                <a:srgbClr val="C31064"/>
              </a:gs>
              <a:gs pos="0">
                <a:srgbClr val="D50057"/>
              </a:gs>
              <a:gs pos="100000">
                <a:srgbClr val="2791D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8" name="Block Arc 7"/>
          <p:cNvSpPr/>
          <p:nvPr userDrawn="1"/>
        </p:nvSpPr>
        <p:spPr>
          <a:xfrm>
            <a:off x="-778330" y="1152910"/>
            <a:ext cx="1464212" cy="1952283"/>
          </a:xfrm>
          <a:prstGeom prst="blockArc">
            <a:avLst/>
          </a:prstGeom>
          <a:solidFill>
            <a:srgbClr val="D50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9" name="Block Arc 8"/>
          <p:cNvSpPr/>
          <p:nvPr userDrawn="1"/>
        </p:nvSpPr>
        <p:spPr>
          <a:xfrm>
            <a:off x="7140493" y="1128294"/>
            <a:ext cx="1501136" cy="2001515"/>
          </a:xfrm>
          <a:prstGeom prst="blockArc">
            <a:avLst/>
          </a:prstGeom>
          <a:solidFill>
            <a:srgbClr val="2791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0" name="Block Arc 9"/>
          <p:cNvSpPr/>
          <p:nvPr userDrawn="1"/>
        </p:nvSpPr>
        <p:spPr>
          <a:xfrm rot="10800000">
            <a:off x="1659967" y="814977"/>
            <a:ext cx="623306" cy="831075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48790" y="-14068"/>
            <a:ext cx="695210" cy="91921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-1132853" y="-225742"/>
            <a:ext cx="1132449" cy="468454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3" name="Block Arc 12"/>
          <p:cNvSpPr/>
          <p:nvPr userDrawn="1"/>
        </p:nvSpPr>
        <p:spPr>
          <a:xfrm rot="5400000">
            <a:off x="6124288" y="673567"/>
            <a:ext cx="705930" cy="529448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grpSp>
        <p:nvGrpSpPr>
          <p:cNvPr id="37" name="Group 36"/>
          <p:cNvGrpSpPr/>
          <p:nvPr userDrawn="1"/>
        </p:nvGrpSpPr>
        <p:grpSpPr>
          <a:xfrm>
            <a:off x="3675787" y="5611204"/>
            <a:ext cx="1816707" cy="1227399"/>
            <a:chOff x="4901049" y="5466825"/>
            <a:chExt cx="2422276" cy="1227399"/>
          </a:xfrm>
        </p:grpSpPr>
        <p:pic>
          <p:nvPicPr>
            <p:cNvPr id="38" name="Picture 37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629" y="5466825"/>
              <a:ext cx="1734860" cy="1227399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/>
          </p:nvSpPr>
          <p:spPr>
            <a:xfrm>
              <a:off x="4901049" y="6391256"/>
              <a:ext cx="2422276" cy="1697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0" name="Block Arc 39"/>
          <p:cNvSpPr/>
          <p:nvPr userDrawn="1"/>
        </p:nvSpPr>
        <p:spPr>
          <a:xfrm rot="10800000">
            <a:off x="1044150" y="-513500"/>
            <a:ext cx="749147" cy="998863"/>
          </a:xfrm>
          <a:prstGeom prst="blockArc">
            <a:avLst/>
          </a:prstGeom>
          <a:solidFill>
            <a:srgbClr val="2992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0797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14068"/>
            <a:ext cx="9144000" cy="2143119"/>
          </a:xfrm>
          <a:prstGeom prst="rect">
            <a:avLst/>
          </a:prstGeom>
          <a:gradFill>
            <a:gsLst>
              <a:gs pos="100000">
                <a:srgbClr val="C31064"/>
              </a:gs>
              <a:gs pos="0">
                <a:srgbClr val="8331A7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8" name="Block Arc 7"/>
          <p:cNvSpPr/>
          <p:nvPr userDrawn="1"/>
        </p:nvSpPr>
        <p:spPr>
          <a:xfrm>
            <a:off x="-778330" y="1152490"/>
            <a:ext cx="1464212" cy="1952283"/>
          </a:xfrm>
          <a:prstGeom prst="blockArc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9" name="Block Arc 8"/>
          <p:cNvSpPr/>
          <p:nvPr userDrawn="1"/>
        </p:nvSpPr>
        <p:spPr>
          <a:xfrm>
            <a:off x="7140493" y="1114226"/>
            <a:ext cx="1501136" cy="2001515"/>
          </a:xfrm>
          <a:prstGeom prst="blockArc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0" name="Block Arc 9"/>
          <p:cNvSpPr/>
          <p:nvPr userDrawn="1"/>
        </p:nvSpPr>
        <p:spPr>
          <a:xfrm rot="10800000">
            <a:off x="1659967" y="814977"/>
            <a:ext cx="623306" cy="831075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48790" y="-14068"/>
            <a:ext cx="695210" cy="91921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-1132853" y="-225742"/>
            <a:ext cx="1132449" cy="468454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3" name="Block Arc 12"/>
          <p:cNvSpPr/>
          <p:nvPr userDrawn="1"/>
        </p:nvSpPr>
        <p:spPr>
          <a:xfrm rot="10800000">
            <a:off x="1044150" y="-513500"/>
            <a:ext cx="749147" cy="998863"/>
          </a:xfrm>
          <a:prstGeom prst="blockArc">
            <a:avLst/>
          </a:prstGeom>
          <a:solidFill>
            <a:srgbClr val="50B7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4" name="Block Arc 13"/>
          <p:cNvSpPr/>
          <p:nvPr userDrawn="1"/>
        </p:nvSpPr>
        <p:spPr>
          <a:xfrm rot="5400000">
            <a:off x="6124288" y="673567"/>
            <a:ext cx="705930" cy="529448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50B7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grpSp>
        <p:nvGrpSpPr>
          <p:cNvPr id="40" name="Group 39"/>
          <p:cNvGrpSpPr/>
          <p:nvPr userDrawn="1"/>
        </p:nvGrpSpPr>
        <p:grpSpPr>
          <a:xfrm>
            <a:off x="3675787" y="5611204"/>
            <a:ext cx="1816707" cy="1227399"/>
            <a:chOff x="4901049" y="5466825"/>
            <a:chExt cx="2422276" cy="1227399"/>
          </a:xfrm>
        </p:grpSpPr>
        <p:pic>
          <p:nvPicPr>
            <p:cNvPr id="41" name="Picture 40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629" y="5466825"/>
              <a:ext cx="1734860" cy="1227399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/>
          </p:nvSpPr>
          <p:spPr>
            <a:xfrm>
              <a:off x="4901049" y="6391256"/>
              <a:ext cx="2422276" cy="1697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11019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 rot="10800000">
            <a:off x="0" y="-14068"/>
            <a:ext cx="9144000" cy="2143119"/>
          </a:xfrm>
          <a:prstGeom prst="rect">
            <a:avLst/>
          </a:prstGeom>
          <a:gradFill>
            <a:gsLst>
              <a:gs pos="100000">
                <a:srgbClr val="D8BDE3"/>
              </a:gs>
              <a:gs pos="0">
                <a:srgbClr val="8331A7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7" name="Block Arc 6"/>
          <p:cNvSpPr/>
          <p:nvPr userDrawn="1"/>
        </p:nvSpPr>
        <p:spPr>
          <a:xfrm>
            <a:off x="-778330" y="1152490"/>
            <a:ext cx="1464212" cy="1952283"/>
          </a:xfrm>
          <a:prstGeom prst="blockArc">
            <a:avLst/>
          </a:prstGeom>
          <a:solidFill>
            <a:srgbClr val="EE40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8" name="Block Arc 7"/>
          <p:cNvSpPr/>
          <p:nvPr userDrawn="1"/>
        </p:nvSpPr>
        <p:spPr>
          <a:xfrm>
            <a:off x="7140493" y="1114226"/>
            <a:ext cx="1501136" cy="2001515"/>
          </a:xfrm>
          <a:prstGeom prst="blockArc">
            <a:avLst/>
          </a:prstGeom>
          <a:solidFill>
            <a:srgbClr val="833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9" name="Block Arc 8"/>
          <p:cNvSpPr/>
          <p:nvPr userDrawn="1"/>
        </p:nvSpPr>
        <p:spPr>
          <a:xfrm rot="10800000">
            <a:off x="1659967" y="814977"/>
            <a:ext cx="623306" cy="831075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48790" y="-14068"/>
            <a:ext cx="695210" cy="91921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1132853" y="-225742"/>
            <a:ext cx="1132449" cy="468454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3" name="Block Arc 12"/>
          <p:cNvSpPr/>
          <p:nvPr userDrawn="1"/>
        </p:nvSpPr>
        <p:spPr>
          <a:xfrm rot="5400000">
            <a:off x="6124288" y="673567"/>
            <a:ext cx="705930" cy="529448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36" name="Block Arc 35"/>
          <p:cNvSpPr/>
          <p:nvPr userDrawn="1"/>
        </p:nvSpPr>
        <p:spPr>
          <a:xfrm rot="10800000">
            <a:off x="1044150" y="-513500"/>
            <a:ext cx="749147" cy="998863"/>
          </a:xfrm>
          <a:prstGeom prst="blockArc">
            <a:avLst/>
          </a:prstGeom>
          <a:solidFill>
            <a:srgbClr val="833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grpSp>
        <p:nvGrpSpPr>
          <p:cNvPr id="37" name="Group 36"/>
          <p:cNvGrpSpPr/>
          <p:nvPr userDrawn="1"/>
        </p:nvGrpSpPr>
        <p:grpSpPr>
          <a:xfrm>
            <a:off x="3675787" y="5611204"/>
            <a:ext cx="1816707" cy="1227399"/>
            <a:chOff x="4901049" y="5466825"/>
            <a:chExt cx="2422276" cy="1227399"/>
          </a:xfrm>
        </p:grpSpPr>
        <p:pic>
          <p:nvPicPr>
            <p:cNvPr id="38" name="Picture 37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629" y="5466825"/>
              <a:ext cx="1734860" cy="1227399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/>
          </p:nvSpPr>
          <p:spPr>
            <a:xfrm>
              <a:off x="4901049" y="6391256"/>
              <a:ext cx="2422276" cy="1697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25549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1132853" y="-225742"/>
            <a:ext cx="1132449" cy="468454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7" name="Rectangle 6"/>
          <p:cNvSpPr/>
          <p:nvPr userDrawn="1"/>
        </p:nvSpPr>
        <p:spPr>
          <a:xfrm>
            <a:off x="2611796" y="561621"/>
            <a:ext cx="3940878" cy="715581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algn="ctr"/>
            <a:r>
              <a:rPr lang="en-US" sz="4050" b="0" kern="5000" spc="0" baseline="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Contents</a:t>
            </a:r>
            <a:endParaRPr lang="en-IN" sz="4050" b="0" kern="5000" spc="0" baseline="0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326967" y="849833"/>
            <a:ext cx="6510536" cy="646331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1200" b="0" dirty="0">
                <a:solidFill>
                  <a:schemeClr val="bg1"/>
                </a:solidFill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-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>
                <a:solidFill>
                  <a:schemeClr val="bg1"/>
                </a:solidFill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Lorem ipsum dummy text</a:t>
            </a:r>
            <a:r>
              <a:rPr lang="en-US" sz="1200" b="0" baseline="0" dirty="0">
                <a:solidFill>
                  <a:schemeClr val="bg1"/>
                </a:solidFill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lorem ipsum dummy text.</a:t>
            </a:r>
            <a:endParaRPr lang="en-US" sz="1350" b="0" dirty="0">
              <a:solidFill>
                <a:schemeClr val="bg1"/>
              </a:solidFill>
              <a:latin typeface="Gilroy-Regular" panose="00000500000000000000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0" y="2028"/>
            <a:ext cx="9144000" cy="2143119"/>
          </a:xfrm>
          <a:prstGeom prst="rect">
            <a:avLst/>
          </a:prstGeom>
          <a:gradFill>
            <a:gsLst>
              <a:gs pos="0">
                <a:srgbClr val="D60554"/>
              </a:gs>
              <a:gs pos="100000">
                <a:srgbClr val="FF901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6" name="Block Arc 15"/>
          <p:cNvSpPr/>
          <p:nvPr userDrawn="1"/>
        </p:nvSpPr>
        <p:spPr>
          <a:xfrm>
            <a:off x="-768094" y="1155357"/>
            <a:ext cx="1464212" cy="1952283"/>
          </a:xfrm>
          <a:prstGeom prst="blockArc">
            <a:avLst/>
          </a:prstGeom>
          <a:solidFill>
            <a:srgbClr val="D605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7" name="Block Arc 16"/>
          <p:cNvSpPr/>
          <p:nvPr userDrawn="1"/>
        </p:nvSpPr>
        <p:spPr>
          <a:xfrm>
            <a:off x="7150729" y="1130741"/>
            <a:ext cx="1501136" cy="2001515"/>
          </a:xfrm>
          <a:prstGeom prst="blockArc">
            <a:avLst/>
          </a:prstGeom>
          <a:solidFill>
            <a:srgbClr val="E125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8" name="Block Arc 17"/>
          <p:cNvSpPr/>
          <p:nvPr userDrawn="1"/>
        </p:nvSpPr>
        <p:spPr>
          <a:xfrm rot="10800000">
            <a:off x="1670203" y="831072"/>
            <a:ext cx="623306" cy="831075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E125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59026" y="2027"/>
            <a:ext cx="695210" cy="919210"/>
          </a:xfrm>
          <a:prstGeom prst="rect">
            <a:avLst/>
          </a:prstGeom>
          <a:noFill/>
        </p:spPr>
      </p:pic>
      <p:sp>
        <p:nvSpPr>
          <p:cNvPr id="20" name="Block Arc 19"/>
          <p:cNvSpPr/>
          <p:nvPr userDrawn="1"/>
        </p:nvSpPr>
        <p:spPr>
          <a:xfrm rot="10800000">
            <a:off x="1054386" y="-497405"/>
            <a:ext cx="749147" cy="998863"/>
          </a:xfrm>
          <a:prstGeom prst="blockArc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21" name="Block Arc 20"/>
          <p:cNvSpPr/>
          <p:nvPr userDrawn="1"/>
        </p:nvSpPr>
        <p:spPr>
          <a:xfrm rot="5400000">
            <a:off x="6134524" y="689662"/>
            <a:ext cx="705930" cy="529448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-1132646" y="-197126"/>
            <a:ext cx="1132449" cy="468454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3675787" y="5611204"/>
            <a:ext cx="1816707" cy="1227399"/>
            <a:chOff x="4901049" y="5466825"/>
            <a:chExt cx="2422276" cy="1227399"/>
          </a:xfrm>
        </p:grpSpPr>
        <p:pic>
          <p:nvPicPr>
            <p:cNvPr id="42" name="Picture 41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7629" y="5466825"/>
              <a:ext cx="1734860" cy="1227399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/>
          </p:nvSpPr>
          <p:spPr>
            <a:xfrm>
              <a:off x="4901049" y="6391256"/>
              <a:ext cx="2422276" cy="1697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36374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-14068"/>
            <a:ext cx="9144000" cy="2143119"/>
          </a:xfrm>
          <a:prstGeom prst="rect">
            <a:avLst/>
          </a:prstGeom>
          <a:gradFill>
            <a:gsLst>
              <a:gs pos="0">
                <a:srgbClr val="8331A7"/>
              </a:gs>
              <a:gs pos="100000">
                <a:srgbClr val="E1251B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29" name="Block Arc 28"/>
          <p:cNvSpPr/>
          <p:nvPr userDrawn="1"/>
        </p:nvSpPr>
        <p:spPr>
          <a:xfrm>
            <a:off x="-778330" y="1152910"/>
            <a:ext cx="1464212" cy="1952283"/>
          </a:xfrm>
          <a:prstGeom prst="blockArc">
            <a:avLst/>
          </a:prstGeom>
          <a:solidFill>
            <a:srgbClr val="833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30" name="Block Arc 29"/>
          <p:cNvSpPr/>
          <p:nvPr userDrawn="1"/>
        </p:nvSpPr>
        <p:spPr>
          <a:xfrm>
            <a:off x="7140493" y="1128294"/>
            <a:ext cx="1501136" cy="2001515"/>
          </a:xfrm>
          <a:prstGeom prst="blockArc">
            <a:avLst/>
          </a:prstGeom>
          <a:solidFill>
            <a:srgbClr val="833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31" name="Block Arc 30"/>
          <p:cNvSpPr/>
          <p:nvPr userDrawn="1"/>
        </p:nvSpPr>
        <p:spPr>
          <a:xfrm rot="10800000">
            <a:off x="1659967" y="814977"/>
            <a:ext cx="623306" cy="831075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48790" y="-14068"/>
            <a:ext cx="695210" cy="919210"/>
          </a:xfrm>
          <a:prstGeom prst="rect">
            <a:avLst/>
          </a:prstGeom>
        </p:spPr>
      </p:pic>
      <p:sp>
        <p:nvSpPr>
          <p:cNvPr id="33" name="Rectangle 32"/>
          <p:cNvSpPr/>
          <p:nvPr userDrawn="1"/>
        </p:nvSpPr>
        <p:spPr>
          <a:xfrm>
            <a:off x="-1132853" y="-225742"/>
            <a:ext cx="1132449" cy="468454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34" name="Block Arc 33"/>
          <p:cNvSpPr/>
          <p:nvPr userDrawn="1"/>
        </p:nvSpPr>
        <p:spPr>
          <a:xfrm rot="10800000">
            <a:off x="1044150" y="-513500"/>
            <a:ext cx="749147" cy="998863"/>
          </a:xfrm>
          <a:prstGeom prst="blockArc">
            <a:avLst/>
          </a:prstGeom>
          <a:solidFill>
            <a:srgbClr val="2992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35" name="Block Arc 34"/>
          <p:cNvSpPr/>
          <p:nvPr userDrawn="1"/>
        </p:nvSpPr>
        <p:spPr>
          <a:xfrm rot="5400000">
            <a:off x="6124288" y="673567"/>
            <a:ext cx="705930" cy="529448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2992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grpSp>
        <p:nvGrpSpPr>
          <p:cNvPr id="44" name="Group 43"/>
          <p:cNvGrpSpPr/>
          <p:nvPr userDrawn="1"/>
        </p:nvGrpSpPr>
        <p:grpSpPr>
          <a:xfrm>
            <a:off x="3109918" y="5872077"/>
            <a:ext cx="2959925" cy="1049733"/>
            <a:chOff x="212976" y="5891890"/>
            <a:chExt cx="3946566" cy="1049733"/>
          </a:xfrm>
        </p:grpSpPr>
        <p:pic>
          <p:nvPicPr>
            <p:cNvPr id="45" name="Picture 44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2976" y="5891890"/>
              <a:ext cx="1483740" cy="1049733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/>
          </p:nvSpPr>
          <p:spPr>
            <a:xfrm>
              <a:off x="1676604" y="6359858"/>
              <a:ext cx="2482938" cy="1697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18976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>
          <a:xfrm>
            <a:off x="-1132853" y="-225742"/>
            <a:ext cx="1132449" cy="468454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grpSp>
        <p:nvGrpSpPr>
          <p:cNvPr id="44" name="Group 43"/>
          <p:cNvGrpSpPr/>
          <p:nvPr userDrawn="1"/>
        </p:nvGrpSpPr>
        <p:grpSpPr>
          <a:xfrm>
            <a:off x="3109918" y="5872077"/>
            <a:ext cx="2959925" cy="1049733"/>
            <a:chOff x="212976" y="5891890"/>
            <a:chExt cx="3946566" cy="1049733"/>
          </a:xfrm>
        </p:grpSpPr>
        <p:pic>
          <p:nvPicPr>
            <p:cNvPr id="45" name="Picture 44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2976" y="5891890"/>
              <a:ext cx="1483740" cy="1049733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/>
          </p:nvSpPr>
          <p:spPr>
            <a:xfrm>
              <a:off x="1676604" y="6359858"/>
              <a:ext cx="2482938" cy="1697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3" name="Rectangle 12"/>
          <p:cNvSpPr/>
          <p:nvPr userDrawn="1"/>
        </p:nvSpPr>
        <p:spPr>
          <a:xfrm>
            <a:off x="0" y="-14067"/>
            <a:ext cx="9144000" cy="1943067"/>
          </a:xfrm>
          <a:prstGeom prst="rect">
            <a:avLst/>
          </a:prstGeom>
          <a:gradFill>
            <a:gsLst>
              <a:gs pos="0">
                <a:srgbClr val="A1007D"/>
              </a:gs>
              <a:gs pos="100000">
                <a:srgbClr val="2892D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4" name="Block Arc 13"/>
          <p:cNvSpPr/>
          <p:nvPr userDrawn="1"/>
        </p:nvSpPr>
        <p:spPr>
          <a:xfrm>
            <a:off x="-604319" y="1139262"/>
            <a:ext cx="1174133" cy="1565511"/>
          </a:xfrm>
          <a:prstGeom prst="blockArc">
            <a:avLst/>
          </a:prstGeom>
          <a:solidFill>
            <a:srgbClr val="E125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5" name="Block Arc 14"/>
          <p:cNvSpPr/>
          <p:nvPr userDrawn="1"/>
        </p:nvSpPr>
        <p:spPr>
          <a:xfrm>
            <a:off x="6814135" y="921259"/>
            <a:ext cx="1501136" cy="2001515"/>
          </a:xfrm>
          <a:prstGeom prst="blockArc">
            <a:avLst/>
          </a:prstGeom>
          <a:solidFill>
            <a:srgbClr val="833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6" name="Block Arc 15"/>
          <p:cNvSpPr/>
          <p:nvPr userDrawn="1"/>
        </p:nvSpPr>
        <p:spPr>
          <a:xfrm rot="10800000">
            <a:off x="1689085" y="593964"/>
            <a:ext cx="623306" cy="831075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48790" y="-14068"/>
            <a:ext cx="695210" cy="919210"/>
          </a:xfrm>
          <a:prstGeom prst="rect">
            <a:avLst/>
          </a:prstGeom>
        </p:spPr>
      </p:pic>
      <p:sp>
        <p:nvSpPr>
          <p:cNvPr id="18" name="Block Arc 17"/>
          <p:cNvSpPr/>
          <p:nvPr userDrawn="1"/>
        </p:nvSpPr>
        <p:spPr>
          <a:xfrm rot="5400000">
            <a:off x="5718189" y="468639"/>
            <a:ext cx="705930" cy="529448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E125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9" name="Block Arc 18"/>
          <p:cNvSpPr/>
          <p:nvPr userDrawn="1"/>
        </p:nvSpPr>
        <p:spPr>
          <a:xfrm rot="10800000">
            <a:off x="1044150" y="-513500"/>
            <a:ext cx="749147" cy="998863"/>
          </a:xfrm>
          <a:prstGeom prst="blockArc">
            <a:avLst/>
          </a:prstGeom>
          <a:solidFill>
            <a:srgbClr val="2992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-1137671" y="-225742"/>
            <a:ext cx="1132449" cy="468454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</p:spTree>
    <p:extLst>
      <p:ext uri="{BB962C8B-B14F-4D97-AF65-F5344CB8AC3E}">
        <p14:creationId xmlns:p14="http://schemas.microsoft.com/office/powerpoint/2010/main" val="31195477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Block Arc 27"/>
          <p:cNvSpPr/>
          <p:nvPr userDrawn="1"/>
        </p:nvSpPr>
        <p:spPr>
          <a:xfrm flipH="1">
            <a:off x="2016788" y="6242127"/>
            <a:ext cx="923810" cy="1231747"/>
          </a:xfrm>
          <a:prstGeom prst="blockArc">
            <a:avLst/>
          </a:prstGeom>
          <a:solidFill>
            <a:srgbClr val="D50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29" name="Block Arc 28"/>
          <p:cNvSpPr/>
          <p:nvPr userDrawn="1"/>
        </p:nvSpPr>
        <p:spPr>
          <a:xfrm rot="10800000" flipH="1">
            <a:off x="8215080" y="-503921"/>
            <a:ext cx="732772" cy="977029"/>
          </a:xfrm>
          <a:prstGeom prst="blockArc">
            <a:avLst/>
          </a:prstGeom>
          <a:solidFill>
            <a:srgbClr val="D50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30" name="Block Arc 29"/>
          <p:cNvSpPr/>
          <p:nvPr userDrawn="1"/>
        </p:nvSpPr>
        <p:spPr>
          <a:xfrm rot="10800000">
            <a:off x="-927147" y="-1228293"/>
            <a:ext cx="1842440" cy="2456586"/>
          </a:xfrm>
          <a:prstGeom prst="blockArc">
            <a:avLst>
              <a:gd name="adj1" fmla="val 10800000"/>
              <a:gd name="adj2" fmla="val 16177099"/>
              <a:gd name="adj3" fmla="val 24832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31" name="Block Arc 30"/>
          <p:cNvSpPr/>
          <p:nvPr userDrawn="1"/>
        </p:nvSpPr>
        <p:spPr>
          <a:xfrm rot="10800000">
            <a:off x="8269813" y="5262916"/>
            <a:ext cx="623306" cy="831075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32" name="Block Arc 31"/>
          <p:cNvSpPr/>
          <p:nvPr userDrawn="1"/>
        </p:nvSpPr>
        <p:spPr>
          <a:xfrm>
            <a:off x="2016788" y="397220"/>
            <a:ext cx="623306" cy="831075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pic>
        <p:nvPicPr>
          <p:cNvPr id="33" name="Picture 32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5BFB19E7-4AEF-904E-E64E-4F9A6DC1C8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5227" y="5678454"/>
            <a:ext cx="1428879" cy="1347893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C1AF721D-A611-DC76-30BA-0299F03CD969}"/>
              </a:ext>
            </a:extLst>
          </p:cNvPr>
          <p:cNvSpPr txBox="1"/>
          <p:nvPr userDrawn="1"/>
        </p:nvSpPr>
        <p:spPr>
          <a:xfrm>
            <a:off x="7320206" y="6495371"/>
            <a:ext cx="1711867" cy="1697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503" i="1" dirty="0">
                <a:solidFill>
                  <a:srgbClr val="66666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r>
              <a:rPr lang="en-IN" sz="503" i="1" dirty="0">
                <a:solidFill>
                  <a:srgbClr val="666666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ormerly NSDL e-Governance Infrastructure Limited</a:t>
            </a:r>
            <a:endParaRPr lang="en-US" sz="503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03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5BFB19E7-4AEF-904E-E64E-4F9A6DC1C8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7426" y="-119505"/>
            <a:ext cx="1551454" cy="1463521"/>
          </a:xfrm>
          <a:prstGeom prst="rect">
            <a:avLst/>
          </a:prstGeom>
        </p:spPr>
      </p:pic>
      <p:sp>
        <p:nvSpPr>
          <p:cNvPr id="58" name="Block Arc 57"/>
          <p:cNvSpPr/>
          <p:nvPr userDrawn="1"/>
        </p:nvSpPr>
        <p:spPr>
          <a:xfrm rot="10800000" flipH="1">
            <a:off x="2367961" y="-364850"/>
            <a:ext cx="541892" cy="722522"/>
          </a:xfrm>
          <a:prstGeom prst="blockArc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59" name="Block Arc 58"/>
          <p:cNvSpPr/>
          <p:nvPr userDrawn="1"/>
        </p:nvSpPr>
        <p:spPr>
          <a:xfrm rot="5400000">
            <a:off x="6312237" y="382935"/>
            <a:ext cx="746914" cy="560186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1AF721D-A611-DC76-30BA-0299F03CD969}"/>
              </a:ext>
            </a:extLst>
          </p:cNvPr>
          <p:cNvSpPr txBox="1"/>
          <p:nvPr userDrawn="1"/>
        </p:nvSpPr>
        <p:spPr>
          <a:xfrm>
            <a:off x="193433" y="6496066"/>
            <a:ext cx="1731621" cy="1697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503" i="1" dirty="0">
                <a:solidFill>
                  <a:srgbClr val="66666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r>
              <a:rPr lang="en-IN" sz="503" i="1" dirty="0">
                <a:solidFill>
                  <a:srgbClr val="666666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ormerly NSDL e-Governance Infrastructure Limited</a:t>
            </a:r>
            <a:endParaRPr lang="en-US" sz="503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1" name="Block Arc 60"/>
          <p:cNvSpPr/>
          <p:nvPr userDrawn="1"/>
        </p:nvSpPr>
        <p:spPr>
          <a:xfrm flipH="1">
            <a:off x="8086963" y="6396493"/>
            <a:ext cx="692261" cy="923015"/>
          </a:xfrm>
          <a:prstGeom prst="blockArc">
            <a:avLst/>
          </a:prstGeom>
          <a:solidFill>
            <a:srgbClr val="E125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62" name="Block Arc 61"/>
          <p:cNvSpPr/>
          <p:nvPr userDrawn="1"/>
        </p:nvSpPr>
        <p:spPr>
          <a:xfrm>
            <a:off x="3839297" y="6493126"/>
            <a:ext cx="547312" cy="729749"/>
          </a:xfrm>
          <a:prstGeom prst="blockArc">
            <a:avLst>
              <a:gd name="adj1" fmla="val 10800000"/>
              <a:gd name="adj2" fmla="val 16177099"/>
              <a:gd name="adj3" fmla="val 24832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63" name="Block Arc 62"/>
          <p:cNvSpPr/>
          <p:nvPr userDrawn="1"/>
        </p:nvSpPr>
        <p:spPr>
          <a:xfrm rot="10800000" flipH="1">
            <a:off x="8337412" y="-1034134"/>
            <a:ext cx="1612955" cy="2074454"/>
          </a:xfrm>
          <a:prstGeom prst="blockArc">
            <a:avLst>
              <a:gd name="adj1" fmla="val 10800000"/>
              <a:gd name="adj2" fmla="val 16177099"/>
              <a:gd name="adj3" fmla="val 24832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166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5BFB19E7-4AEF-904E-E64E-4F9A6DC1C8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5905" y="-155632"/>
            <a:ext cx="1627498" cy="1535254"/>
          </a:xfrm>
          <a:prstGeom prst="rect">
            <a:avLst/>
          </a:prstGeom>
        </p:spPr>
      </p:pic>
      <p:sp>
        <p:nvSpPr>
          <p:cNvPr id="9" name="Block Arc 8"/>
          <p:cNvSpPr/>
          <p:nvPr userDrawn="1"/>
        </p:nvSpPr>
        <p:spPr>
          <a:xfrm rot="10800000" flipH="1">
            <a:off x="258965" y="3968932"/>
            <a:ext cx="467406" cy="623208"/>
          </a:xfrm>
          <a:prstGeom prst="blockArc">
            <a:avLst>
              <a:gd name="adj1" fmla="val 10800000"/>
              <a:gd name="adj2" fmla="val 0"/>
              <a:gd name="adj3" fmla="val 27346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0" name="Block Arc 9"/>
          <p:cNvSpPr/>
          <p:nvPr userDrawn="1"/>
        </p:nvSpPr>
        <p:spPr>
          <a:xfrm flipH="1">
            <a:off x="4871246" y="1629217"/>
            <a:ext cx="741036" cy="988048"/>
          </a:xfrm>
          <a:prstGeom prst="blockArc">
            <a:avLst>
              <a:gd name="adj1" fmla="val 10800000"/>
              <a:gd name="adj2" fmla="val 0"/>
              <a:gd name="adj3" fmla="val 28133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AF721D-A611-DC76-30BA-0299F03CD969}"/>
              </a:ext>
            </a:extLst>
          </p:cNvPr>
          <p:cNvSpPr txBox="1"/>
          <p:nvPr userDrawn="1"/>
        </p:nvSpPr>
        <p:spPr>
          <a:xfrm>
            <a:off x="169968" y="6535427"/>
            <a:ext cx="1834843" cy="1731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525" i="1" dirty="0">
                <a:solidFill>
                  <a:srgbClr val="66666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r>
              <a:rPr lang="en-IN" sz="525" i="1" dirty="0">
                <a:solidFill>
                  <a:srgbClr val="666666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ormerly NSDL e-Governance Infrastructure Limited</a:t>
            </a:r>
            <a:endParaRPr lang="en-US" sz="525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6530B97-0262-7CC1-067C-F0134D7427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6551" r="50000" b="8166"/>
          <a:stretch/>
        </p:blipFill>
        <p:spPr>
          <a:xfrm>
            <a:off x="5165076" y="-84445"/>
            <a:ext cx="3978925" cy="7505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363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-269482" y="-123742"/>
            <a:ext cx="2481235" cy="1472094"/>
            <a:chOff x="-483294" y="-325217"/>
            <a:chExt cx="4159248" cy="1850733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-483294" y="687003"/>
              <a:ext cx="984678" cy="49166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180742" y="-325217"/>
              <a:ext cx="1679328" cy="83851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V="1">
              <a:off x="1340532" y="687003"/>
              <a:ext cx="1679328" cy="83851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>
              <a:off x="2691276" y="30996"/>
              <a:ext cx="984678" cy="491664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 userDrawn="1"/>
        </p:nvGrpSpPr>
        <p:grpSpPr>
          <a:xfrm>
            <a:off x="126654" y="5852930"/>
            <a:ext cx="2976021" cy="1114926"/>
            <a:chOff x="168872" y="5917098"/>
            <a:chExt cx="3968028" cy="1114926"/>
          </a:xfrm>
        </p:grpSpPr>
        <p:pic>
          <p:nvPicPr>
            <p:cNvPr id="14" name="Picture 13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68872" y="5917098"/>
              <a:ext cx="1575887" cy="1114926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723963" y="6445903"/>
              <a:ext cx="2412937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6" name="Group 15"/>
          <p:cNvGrpSpPr/>
          <p:nvPr userDrawn="1"/>
        </p:nvGrpSpPr>
        <p:grpSpPr>
          <a:xfrm>
            <a:off x="8129737" y="5347597"/>
            <a:ext cx="2280075" cy="3054652"/>
            <a:chOff x="10839675" y="5345847"/>
            <a:chExt cx="3040100" cy="3054652"/>
          </a:xfrm>
        </p:grpSpPr>
        <p:sp>
          <p:nvSpPr>
            <p:cNvPr id="17" name="Block Arc 16"/>
            <p:cNvSpPr/>
            <p:nvPr userDrawn="1"/>
          </p:nvSpPr>
          <p:spPr>
            <a:xfrm>
              <a:off x="11017255" y="5700417"/>
              <a:ext cx="2700082" cy="2700082"/>
            </a:xfrm>
            <a:prstGeom prst="blockArc">
              <a:avLst/>
            </a:prstGeom>
            <a:solidFill>
              <a:srgbClr val="EE40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10839675" y="6874468"/>
              <a:ext cx="2098403" cy="88028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9" name="Rectangle 18"/>
            <p:cNvSpPr/>
            <p:nvPr userDrawn="1"/>
          </p:nvSpPr>
          <p:spPr>
            <a:xfrm rot="16200000">
              <a:off x="11986686" y="5551161"/>
              <a:ext cx="2098403" cy="1687775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</p:grp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280" y="6029319"/>
            <a:ext cx="642052" cy="445243"/>
          </a:xfrm>
          <a:prstGeom prst="rect">
            <a:avLst/>
          </a:prstGeom>
        </p:spPr>
      </p:pic>
      <p:sp>
        <p:nvSpPr>
          <p:cNvPr id="24" name="Rectangle 23"/>
          <p:cNvSpPr/>
          <p:nvPr userDrawn="1"/>
        </p:nvSpPr>
        <p:spPr>
          <a:xfrm>
            <a:off x="-372978" y="401054"/>
            <a:ext cx="360947" cy="67141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25" name="Rectangle 24"/>
          <p:cNvSpPr/>
          <p:nvPr userDrawn="1"/>
        </p:nvSpPr>
        <p:spPr>
          <a:xfrm>
            <a:off x="1" y="-368968"/>
            <a:ext cx="2211752" cy="352926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</p:spTree>
    <p:extLst>
      <p:ext uri="{BB962C8B-B14F-4D97-AF65-F5344CB8AC3E}">
        <p14:creationId xmlns:p14="http://schemas.microsoft.com/office/powerpoint/2010/main" val="36991929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-269482" y="-123742"/>
            <a:ext cx="2481235" cy="1472094"/>
            <a:chOff x="-483294" y="-325217"/>
            <a:chExt cx="4159248" cy="1850733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-483294" y="687003"/>
              <a:ext cx="984678" cy="49166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180742" y="-325217"/>
              <a:ext cx="1679328" cy="83851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V="1">
              <a:off x="1340532" y="687003"/>
              <a:ext cx="1679328" cy="83851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>
              <a:off x="2691276" y="30996"/>
              <a:ext cx="984678" cy="491664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 userDrawn="1"/>
        </p:nvGrpSpPr>
        <p:grpSpPr>
          <a:xfrm>
            <a:off x="126654" y="5852930"/>
            <a:ext cx="2976021" cy="1114926"/>
            <a:chOff x="168872" y="5917098"/>
            <a:chExt cx="3968028" cy="1114926"/>
          </a:xfrm>
        </p:grpSpPr>
        <p:pic>
          <p:nvPicPr>
            <p:cNvPr id="14" name="Picture 13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68872" y="5917098"/>
              <a:ext cx="1575887" cy="1114926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723963" y="6445903"/>
              <a:ext cx="2412937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6" name="Group 15"/>
          <p:cNvGrpSpPr/>
          <p:nvPr userDrawn="1"/>
        </p:nvGrpSpPr>
        <p:grpSpPr>
          <a:xfrm>
            <a:off x="8129737" y="5347597"/>
            <a:ext cx="2280075" cy="3054652"/>
            <a:chOff x="10839675" y="5345847"/>
            <a:chExt cx="3040100" cy="3054652"/>
          </a:xfrm>
        </p:grpSpPr>
        <p:sp>
          <p:nvSpPr>
            <p:cNvPr id="17" name="Block Arc 16"/>
            <p:cNvSpPr/>
            <p:nvPr userDrawn="1"/>
          </p:nvSpPr>
          <p:spPr>
            <a:xfrm>
              <a:off x="11017255" y="5700417"/>
              <a:ext cx="2700082" cy="2700082"/>
            </a:xfrm>
            <a:prstGeom prst="blockArc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10839675" y="6874468"/>
              <a:ext cx="2098403" cy="88028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9" name="Rectangle 18"/>
            <p:cNvSpPr/>
            <p:nvPr userDrawn="1"/>
          </p:nvSpPr>
          <p:spPr>
            <a:xfrm rot="16200000">
              <a:off x="11986686" y="5551161"/>
              <a:ext cx="2098403" cy="1687775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</p:grp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280" y="6029319"/>
            <a:ext cx="642052" cy="445243"/>
          </a:xfrm>
          <a:prstGeom prst="rect">
            <a:avLst/>
          </a:prstGeom>
        </p:spPr>
      </p:pic>
      <p:sp>
        <p:nvSpPr>
          <p:cNvPr id="24" name="Rectangle 23"/>
          <p:cNvSpPr/>
          <p:nvPr userDrawn="1"/>
        </p:nvSpPr>
        <p:spPr>
          <a:xfrm>
            <a:off x="-372978" y="401054"/>
            <a:ext cx="360947" cy="67141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25" name="Rectangle 24"/>
          <p:cNvSpPr/>
          <p:nvPr userDrawn="1"/>
        </p:nvSpPr>
        <p:spPr>
          <a:xfrm>
            <a:off x="1" y="-368968"/>
            <a:ext cx="2211752" cy="352926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</p:spTree>
    <p:extLst>
      <p:ext uri="{BB962C8B-B14F-4D97-AF65-F5344CB8AC3E}">
        <p14:creationId xmlns:p14="http://schemas.microsoft.com/office/powerpoint/2010/main" val="21526184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-269482" y="-123742"/>
            <a:ext cx="2481235" cy="1472094"/>
            <a:chOff x="-483294" y="-325217"/>
            <a:chExt cx="4159248" cy="1850733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-483294" y="687003"/>
              <a:ext cx="984678" cy="49166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180742" y="-325217"/>
              <a:ext cx="1679328" cy="83851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V="1">
              <a:off x="1340532" y="687003"/>
              <a:ext cx="1679328" cy="83851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>
              <a:off x="2691276" y="30996"/>
              <a:ext cx="984678" cy="491664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 userDrawn="1"/>
        </p:nvGrpSpPr>
        <p:grpSpPr>
          <a:xfrm>
            <a:off x="126654" y="5852930"/>
            <a:ext cx="2976021" cy="1114926"/>
            <a:chOff x="168872" y="5917098"/>
            <a:chExt cx="3968028" cy="1114926"/>
          </a:xfrm>
        </p:grpSpPr>
        <p:pic>
          <p:nvPicPr>
            <p:cNvPr id="14" name="Picture 13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68872" y="5917098"/>
              <a:ext cx="1575887" cy="1114926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723963" y="6445903"/>
              <a:ext cx="2412937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6" name="Group 15"/>
          <p:cNvGrpSpPr/>
          <p:nvPr userDrawn="1"/>
        </p:nvGrpSpPr>
        <p:grpSpPr>
          <a:xfrm>
            <a:off x="8129737" y="5347597"/>
            <a:ext cx="2280075" cy="3054652"/>
            <a:chOff x="10839675" y="5345847"/>
            <a:chExt cx="3040100" cy="3054652"/>
          </a:xfrm>
        </p:grpSpPr>
        <p:sp>
          <p:nvSpPr>
            <p:cNvPr id="17" name="Block Arc 16"/>
            <p:cNvSpPr/>
            <p:nvPr userDrawn="1"/>
          </p:nvSpPr>
          <p:spPr>
            <a:xfrm>
              <a:off x="11017255" y="5700417"/>
              <a:ext cx="2700082" cy="2700082"/>
            </a:xfrm>
            <a:prstGeom prst="blockArc">
              <a:avLst/>
            </a:prstGeom>
            <a:solidFill>
              <a:srgbClr val="FF90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10839675" y="6874468"/>
              <a:ext cx="2098403" cy="88028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9" name="Rectangle 18"/>
            <p:cNvSpPr/>
            <p:nvPr userDrawn="1"/>
          </p:nvSpPr>
          <p:spPr>
            <a:xfrm rot="16200000">
              <a:off x="11986686" y="5551161"/>
              <a:ext cx="2098403" cy="1687775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</p:grp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280" y="6029319"/>
            <a:ext cx="642052" cy="445243"/>
          </a:xfrm>
          <a:prstGeom prst="rect">
            <a:avLst/>
          </a:prstGeom>
        </p:spPr>
      </p:pic>
      <p:sp>
        <p:nvSpPr>
          <p:cNvPr id="24" name="Rectangle 23"/>
          <p:cNvSpPr/>
          <p:nvPr userDrawn="1"/>
        </p:nvSpPr>
        <p:spPr>
          <a:xfrm>
            <a:off x="-372978" y="401054"/>
            <a:ext cx="360947" cy="67141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25" name="Rectangle 24"/>
          <p:cNvSpPr/>
          <p:nvPr userDrawn="1"/>
        </p:nvSpPr>
        <p:spPr>
          <a:xfrm>
            <a:off x="1" y="-368968"/>
            <a:ext cx="2211752" cy="352926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</p:spTree>
    <p:extLst>
      <p:ext uri="{BB962C8B-B14F-4D97-AF65-F5344CB8AC3E}">
        <p14:creationId xmlns:p14="http://schemas.microsoft.com/office/powerpoint/2010/main" val="29391997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-269482" y="-123742"/>
            <a:ext cx="2481235" cy="1472094"/>
            <a:chOff x="-483294" y="-325217"/>
            <a:chExt cx="4159248" cy="1850733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-483294" y="687003"/>
              <a:ext cx="984678" cy="49166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180742" y="-325217"/>
              <a:ext cx="1679328" cy="83851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V="1">
              <a:off x="1340532" y="687003"/>
              <a:ext cx="1679328" cy="83851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>
              <a:off x="2691276" y="30996"/>
              <a:ext cx="984678" cy="491664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 userDrawn="1"/>
        </p:nvGrpSpPr>
        <p:grpSpPr>
          <a:xfrm>
            <a:off x="126654" y="5852930"/>
            <a:ext cx="2976021" cy="1114926"/>
            <a:chOff x="168872" y="5917098"/>
            <a:chExt cx="3968028" cy="1114926"/>
          </a:xfrm>
        </p:grpSpPr>
        <p:pic>
          <p:nvPicPr>
            <p:cNvPr id="14" name="Picture 13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68872" y="5917098"/>
              <a:ext cx="1575887" cy="1114926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723963" y="6445903"/>
              <a:ext cx="2412937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6" name="Group 15"/>
          <p:cNvGrpSpPr/>
          <p:nvPr userDrawn="1"/>
        </p:nvGrpSpPr>
        <p:grpSpPr>
          <a:xfrm>
            <a:off x="8129737" y="5347597"/>
            <a:ext cx="2280075" cy="3054652"/>
            <a:chOff x="10839675" y="5345847"/>
            <a:chExt cx="3040100" cy="3054652"/>
          </a:xfrm>
        </p:grpSpPr>
        <p:sp>
          <p:nvSpPr>
            <p:cNvPr id="17" name="Block Arc 16"/>
            <p:cNvSpPr/>
            <p:nvPr userDrawn="1"/>
          </p:nvSpPr>
          <p:spPr>
            <a:xfrm>
              <a:off x="11017255" y="5700417"/>
              <a:ext cx="2700082" cy="2700082"/>
            </a:xfrm>
            <a:prstGeom prst="blockArc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10839675" y="6874468"/>
              <a:ext cx="2098403" cy="88028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9" name="Rectangle 18"/>
            <p:cNvSpPr/>
            <p:nvPr userDrawn="1"/>
          </p:nvSpPr>
          <p:spPr>
            <a:xfrm rot="16200000">
              <a:off x="11986686" y="5551161"/>
              <a:ext cx="2098403" cy="1687775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</p:grp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280" y="6029319"/>
            <a:ext cx="642052" cy="445243"/>
          </a:xfrm>
          <a:prstGeom prst="rect">
            <a:avLst/>
          </a:prstGeom>
        </p:spPr>
      </p:pic>
      <p:sp>
        <p:nvSpPr>
          <p:cNvPr id="24" name="Rectangle 23"/>
          <p:cNvSpPr/>
          <p:nvPr userDrawn="1"/>
        </p:nvSpPr>
        <p:spPr>
          <a:xfrm>
            <a:off x="-372978" y="401054"/>
            <a:ext cx="360947" cy="67141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25" name="Rectangle 24"/>
          <p:cNvSpPr/>
          <p:nvPr userDrawn="1"/>
        </p:nvSpPr>
        <p:spPr>
          <a:xfrm>
            <a:off x="1" y="-368968"/>
            <a:ext cx="2211752" cy="352926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</p:spTree>
    <p:extLst>
      <p:ext uri="{BB962C8B-B14F-4D97-AF65-F5344CB8AC3E}">
        <p14:creationId xmlns:p14="http://schemas.microsoft.com/office/powerpoint/2010/main" val="19576178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-662552" y="-340963"/>
            <a:ext cx="662552" cy="294467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7" name="Rectangle 16"/>
          <p:cNvSpPr/>
          <p:nvPr userDrawn="1"/>
        </p:nvSpPr>
        <p:spPr>
          <a:xfrm>
            <a:off x="-197603" y="-728420"/>
            <a:ext cx="3091859" cy="72842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9" name="Block Arc 18"/>
          <p:cNvSpPr/>
          <p:nvPr userDrawn="1"/>
        </p:nvSpPr>
        <p:spPr>
          <a:xfrm flipH="1">
            <a:off x="1308611" y="6136029"/>
            <a:ext cx="1087991" cy="1450655"/>
          </a:xfrm>
          <a:prstGeom prst="blockArc">
            <a:avLst/>
          </a:prstGeom>
          <a:solidFill>
            <a:srgbClr val="D50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20" name="Block Arc 19"/>
          <p:cNvSpPr/>
          <p:nvPr userDrawn="1"/>
        </p:nvSpPr>
        <p:spPr>
          <a:xfrm rot="10800000" flipH="1">
            <a:off x="6906127" y="-1096456"/>
            <a:ext cx="1644683" cy="2192911"/>
          </a:xfrm>
          <a:prstGeom prst="blockArc">
            <a:avLst/>
          </a:prstGeom>
          <a:solidFill>
            <a:srgbClr val="EE40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21" name="Block Arc 20"/>
          <p:cNvSpPr/>
          <p:nvPr userDrawn="1"/>
        </p:nvSpPr>
        <p:spPr>
          <a:xfrm rot="10800000">
            <a:off x="-927147" y="-1228293"/>
            <a:ext cx="1842440" cy="2456586"/>
          </a:xfrm>
          <a:prstGeom prst="blockArc">
            <a:avLst>
              <a:gd name="adj1" fmla="val 10800000"/>
              <a:gd name="adj2" fmla="val 16177099"/>
              <a:gd name="adj3" fmla="val 24832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22" name="Block Arc 21"/>
          <p:cNvSpPr/>
          <p:nvPr userDrawn="1"/>
        </p:nvSpPr>
        <p:spPr>
          <a:xfrm>
            <a:off x="503895" y="2519482"/>
            <a:ext cx="822799" cy="1097065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12347" y="4915533"/>
            <a:ext cx="2243929" cy="1674116"/>
          </a:xfrm>
          <a:prstGeom prst="rect">
            <a:avLst/>
          </a:prstGeom>
        </p:spPr>
      </p:pic>
      <p:sp>
        <p:nvSpPr>
          <p:cNvPr id="27" name="Block Arc 26"/>
          <p:cNvSpPr/>
          <p:nvPr userDrawn="1"/>
        </p:nvSpPr>
        <p:spPr>
          <a:xfrm rot="5400000">
            <a:off x="6970295" y="4906544"/>
            <a:ext cx="2207335" cy="1655501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28" name="Block Arc 27"/>
          <p:cNvSpPr/>
          <p:nvPr userDrawn="1"/>
        </p:nvSpPr>
        <p:spPr>
          <a:xfrm rot="10800000" flipH="1">
            <a:off x="2242985" y="350515"/>
            <a:ext cx="498740" cy="664986"/>
          </a:xfrm>
          <a:prstGeom prst="blockArc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0635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6530B97-0262-7CC1-067C-F0134D7427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6551" r="50000" b="50000"/>
          <a:stretch/>
        </p:blipFill>
        <p:spPr>
          <a:xfrm>
            <a:off x="4626591" y="2516543"/>
            <a:ext cx="4517409" cy="43414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F6E3BF0-9C71-7363-5FAE-EFD432204F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6200000">
            <a:off x="161574" y="-164784"/>
            <a:ext cx="571500" cy="885825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163324" y="5807243"/>
            <a:ext cx="3024146" cy="1163052"/>
            <a:chOff x="217765" y="5807243"/>
            <a:chExt cx="4032195" cy="1163052"/>
          </a:xfrm>
        </p:grpSpPr>
        <p:pic>
          <p:nvPicPr>
            <p:cNvPr id="11" name="Picture 10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217765" y="5807243"/>
              <a:ext cx="1643910" cy="1163052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837022" y="6368132"/>
              <a:ext cx="2412938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37570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6530B97-0262-7CC1-067C-F0134D7427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3778" t="5480" r="48895" b="46266"/>
          <a:stretch/>
        </p:blipFill>
        <p:spPr>
          <a:xfrm flipH="1">
            <a:off x="-1" y="2093832"/>
            <a:ext cx="3428999" cy="4764168"/>
          </a:xfrm>
          <a:prstGeom prst="rect">
            <a:avLst/>
          </a:prstGeom>
        </p:spPr>
      </p:pic>
      <p:sp>
        <p:nvSpPr>
          <p:cNvPr id="8" name="Block Arc 7"/>
          <p:cNvSpPr/>
          <p:nvPr userDrawn="1"/>
        </p:nvSpPr>
        <p:spPr>
          <a:xfrm rot="10800000">
            <a:off x="8217874" y="-610593"/>
            <a:ext cx="915890" cy="1221186"/>
          </a:xfrm>
          <a:prstGeom prst="blockArc">
            <a:avLst>
              <a:gd name="adj1" fmla="val 10800000"/>
              <a:gd name="adj2" fmla="val 127259"/>
              <a:gd name="adj3" fmla="val 26708"/>
            </a:avLst>
          </a:prstGeom>
          <a:gradFill>
            <a:gsLst>
              <a:gs pos="100000">
                <a:srgbClr val="E03D31"/>
              </a:gs>
              <a:gs pos="12000">
                <a:srgbClr val="CBBAD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139261" y="-145330"/>
            <a:ext cx="3024146" cy="1163052"/>
            <a:chOff x="217765" y="5807243"/>
            <a:chExt cx="4032195" cy="1163052"/>
          </a:xfrm>
        </p:grpSpPr>
        <p:pic>
          <p:nvPicPr>
            <p:cNvPr id="19" name="Picture 18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17765" y="5807243"/>
              <a:ext cx="1643910" cy="1163052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837022" y="6368132"/>
              <a:ext cx="2412938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10651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6530B97-0262-7CC1-067C-F0134D7427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" t="41294" r="49300" b="14168"/>
          <a:stretch/>
        </p:blipFill>
        <p:spPr>
          <a:xfrm flipH="1">
            <a:off x="0" y="5077"/>
            <a:ext cx="4657298" cy="4397263"/>
          </a:xfrm>
          <a:prstGeom prst="rect">
            <a:avLst/>
          </a:prstGeom>
        </p:spPr>
      </p:pic>
      <p:sp>
        <p:nvSpPr>
          <p:cNvPr id="7" name="Block Arc 6"/>
          <p:cNvSpPr/>
          <p:nvPr userDrawn="1"/>
        </p:nvSpPr>
        <p:spPr>
          <a:xfrm rot="10800000">
            <a:off x="8217874" y="-610593"/>
            <a:ext cx="915890" cy="1221186"/>
          </a:xfrm>
          <a:prstGeom prst="blockArc">
            <a:avLst>
              <a:gd name="adj1" fmla="val 10800000"/>
              <a:gd name="adj2" fmla="val 127259"/>
              <a:gd name="adj3" fmla="val 26708"/>
            </a:avLst>
          </a:prstGeom>
          <a:gradFill>
            <a:gsLst>
              <a:gs pos="100000">
                <a:srgbClr val="E03D31"/>
              </a:gs>
              <a:gs pos="12000">
                <a:srgbClr val="CBBAD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163324" y="5807243"/>
            <a:ext cx="3024146" cy="1163052"/>
            <a:chOff x="217765" y="5807243"/>
            <a:chExt cx="4032195" cy="1163052"/>
          </a:xfrm>
        </p:grpSpPr>
        <p:pic>
          <p:nvPicPr>
            <p:cNvPr id="12" name="Picture 11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17765" y="5807243"/>
              <a:ext cx="1643910" cy="1163052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837022" y="6368132"/>
              <a:ext cx="2412938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40397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66530B97-0262-7CC1-067C-F0134D7427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" t="41294" r="49300" b="14168"/>
          <a:stretch/>
        </p:blipFill>
        <p:spPr>
          <a:xfrm>
            <a:off x="4563469" y="-19050"/>
            <a:ext cx="4580531" cy="4450236"/>
          </a:xfrm>
          <a:prstGeom prst="rect">
            <a:avLst/>
          </a:prstGeom>
        </p:spPr>
      </p:pic>
      <p:sp>
        <p:nvSpPr>
          <p:cNvPr id="16" name="Block Arc 15"/>
          <p:cNvSpPr/>
          <p:nvPr userDrawn="1"/>
        </p:nvSpPr>
        <p:spPr>
          <a:xfrm rot="10800000">
            <a:off x="12031" y="-610138"/>
            <a:ext cx="915890" cy="1221186"/>
          </a:xfrm>
          <a:prstGeom prst="blockArc">
            <a:avLst>
              <a:gd name="adj1" fmla="val 10800000"/>
              <a:gd name="adj2" fmla="val 127259"/>
              <a:gd name="adj3" fmla="val 26708"/>
            </a:avLst>
          </a:prstGeom>
          <a:gradFill>
            <a:gsLst>
              <a:gs pos="100000">
                <a:srgbClr val="E03D31"/>
              </a:gs>
              <a:gs pos="12000">
                <a:srgbClr val="CBBAD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163324" y="5807243"/>
            <a:ext cx="3024146" cy="1163052"/>
            <a:chOff x="217765" y="5807243"/>
            <a:chExt cx="4032195" cy="1163052"/>
          </a:xfrm>
        </p:grpSpPr>
        <p:pic>
          <p:nvPicPr>
            <p:cNvPr id="21" name="Picture 20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17765" y="5807243"/>
              <a:ext cx="1643910" cy="1163052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837022" y="6368132"/>
              <a:ext cx="2412938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163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flipH="1">
            <a:off x="-34288" y="0"/>
            <a:ext cx="34289" cy="6858000"/>
          </a:xfrm>
          <a:prstGeom prst="rect">
            <a:avLst/>
          </a:prstGeom>
          <a:solidFill>
            <a:srgbClr val="E13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3" name="Block Arc 12"/>
          <p:cNvSpPr/>
          <p:nvPr userDrawn="1"/>
        </p:nvSpPr>
        <p:spPr>
          <a:xfrm rot="16200000">
            <a:off x="5707067" y="857250"/>
            <a:ext cx="6858000" cy="5143500"/>
          </a:xfrm>
          <a:prstGeom prst="blockArc">
            <a:avLst>
              <a:gd name="adj1" fmla="val 10800000"/>
              <a:gd name="adj2" fmla="val 6952"/>
              <a:gd name="adj3" fmla="val 23223"/>
            </a:avLst>
          </a:prstGeom>
          <a:gradFill>
            <a:gsLst>
              <a:gs pos="100000">
                <a:srgbClr val="E03D31"/>
              </a:gs>
              <a:gs pos="12000">
                <a:srgbClr val="CBBAD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63324" y="5807243"/>
            <a:ext cx="3024146" cy="1163052"/>
            <a:chOff x="217765" y="5807243"/>
            <a:chExt cx="4032195" cy="1163052"/>
          </a:xfrm>
        </p:grpSpPr>
        <p:pic>
          <p:nvPicPr>
            <p:cNvPr id="15" name="Picture 14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17765" y="5807243"/>
              <a:ext cx="1643910" cy="116305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837022" y="6368132"/>
              <a:ext cx="2412938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7" name="Block Arc 16"/>
          <p:cNvSpPr/>
          <p:nvPr userDrawn="1"/>
        </p:nvSpPr>
        <p:spPr>
          <a:xfrm>
            <a:off x="7069662" y="5830291"/>
            <a:ext cx="1541564" cy="2055419"/>
          </a:xfrm>
          <a:prstGeom prst="blockArc">
            <a:avLst>
              <a:gd name="adj1" fmla="val 10800000"/>
              <a:gd name="adj2" fmla="val 4"/>
              <a:gd name="adj3" fmla="val 30312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8" name="Block Arc 17"/>
          <p:cNvSpPr/>
          <p:nvPr userDrawn="1"/>
        </p:nvSpPr>
        <p:spPr>
          <a:xfrm rot="10800000">
            <a:off x="254762" y="-619953"/>
            <a:ext cx="929929" cy="1239905"/>
          </a:xfrm>
          <a:prstGeom prst="blockArc">
            <a:avLst>
              <a:gd name="adj1" fmla="val 10800000"/>
              <a:gd name="adj2" fmla="val 4"/>
              <a:gd name="adj3" fmla="val 30312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4616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lock Arc 10"/>
          <p:cNvSpPr/>
          <p:nvPr userDrawn="1"/>
        </p:nvSpPr>
        <p:spPr>
          <a:xfrm rot="16200000">
            <a:off x="5707067" y="857250"/>
            <a:ext cx="6858000" cy="5143500"/>
          </a:xfrm>
          <a:prstGeom prst="blockArc">
            <a:avLst>
              <a:gd name="adj1" fmla="val 10800000"/>
              <a:gd name="adj2" fmla="val 6952"/>
              <a:gd name="adj3" fmla="val 23223"/>
            </a:avLst>
          </a:prstGeom>
          <a:gradFill>
            <a:gsLst>
              <a:gs pos="0">
                <a:srgbClr val="FFF9E3"/>
              </a:gs>
              <a:gs pos="100000">
                <a:srgbClr val="7030A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 flipH="1">
            <a:off x="-34288" y="0"/>
            <a:ext cx="34289" cy="6858000"/>
          </a:xfrm>
          <a:prstGeom prst="rect">
            <a:avLst/>
          </a:prstGeom>
          <a:solidFill>
            <a:srgbClr val="E13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63324" y="5807243"/>
            <a:ext cx="3024146" cy="1163052"/>
            <a:chOff x="217765" y="5807243"/>
            <a:chExt cx="4032195" cy="1163052"/>
          </a:xfrm>
        </p:grpSpPr>
        <p:pic>
          <p:nvPicPr>
            <p:cNvPr id="15" name="Picture 14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17765" y="5807243"/>
              <a:ext cx="1643910" cy="116305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837022" y="6368132"/>
              <a:ext cx="2412938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2" name="Block Arc 11"/>
          <p:cNvSpPr/>
          <p:nvPr userDrawn="1"/>
        </p:nvSpPr>
        <p:spPr>
          <a:xfrm>
            <a:off x="7069662" y="5830291"/>
            <a:ext cx="1541564" cy="2055419"/>
          </a:xfrm>
          <a:prstGeom prst="blockArc">
            <a:avLst>
              <a:gd name="adj1" fmla="val 10800000"/>
              <a:gd name="adj2" fmla="val 4"/>
              <a:gd name="adj3" fmla="val 30312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7" name="Block Arc 16"/>
          <p:cNvSpPr/>
          <p:nvPr userDrawn="1"/>
        </p:nvSpPr>
        <p:spPr>
          <a:xfrm rot="10800000">
            <a:off x="254762" y="-619953"/>
            <a:ext cx="929929" cy="1239905"/>
          </a:xfrm>
          <a:prstGeom prst="blockArc">
            <a:avLst>
              <a:gd name="adj1" fmla="val 10800000"/>
              <a:gd name="adj2" fmla="val 4"/>
              <a:gd name="adj3" fmla="val 30312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3184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lock Arc 11"/>
          <p:cNvSpPr/>
          <p:nvPr userDrawn="1"/>
        </p:nvSpPr>
        <p:spPr>
          <a:xfrm rot="16200000">
            <a:off x="5707067" y="857250"/>
            <a:ext cx="6858000" cy="5143500"/>
          </a:xfrm>
          <a:prstGeom prst="blockArc">
            <a:avLst>
              <a:gd name="adj1" fmla="val 10800000"/>
              <a:gd name="adj2" fmla="val 6952"/>
              <a:gd name="adj3" fmla="val 23223"/>
            </a:avLst>
          </a:prstGeom>
          <a:gradFill>
            <a:gsLst>
              <a:gs pos="0">
                <a:srgbClr val="FF9015"/>
              </a:gs>
              <a:gs pos="100000">
                <a:srgbClr val="D50057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 flipH="1">
            <a:off x="-34288" y="0"/>
            <a:ext cx="34289" cy="6858000"/>
          </a:xfrm>
          <a:prstGeom prst="rect">
            <a:avLst/>
          </a:prstGeom>
          <a:solidFill>
            <a:srgbClr val="E13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63324" y="5807243"/>
            <a:ext cx="3024146" cy="1163052"/>
            <a:chOff x="217765" y="5807243"/>
            <a:chExt cx="4032195" cy="1163052"/>
          </a:xfrm>
        </p:grpSpPr>
        <p:pic>
          <p:nvPicPr>
            <p:cNvPr id="15" name="Picture 14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17765" y="5807243"/>
              <a:ext cx="1643910" cy="116305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837022" y="6368132"/>
              <a:ext cx="2412938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3" name="Block Arc 12"/>
          <p:cNvSpPr/>
          <p:nvPr userDrawn="1"/>
        </p:nvSpPr>
        <p:spPr>
          <a:xfrm>
            <a:off x="7069662" y="5830291"/>
            <a:ext cx="1541564" cy="2055419"/>
          </a:xfrm>
          <a:prstGeom prst="blockArc">
            <a:avLst>
              <a:gd name="adj1" fmla="val 10800000"/>
              <a:gd name="adj2" fmla="val 4"/>
              <a:gd name="adj3" fmla="val 30312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7" name="Block Arc 16"/>
          <p:cNvSpPr/>
          <p:nvPr userDrawn="1"/>
        </p:nvSpPr>
        <p:spPr>
          <a:xfrm rot="10800000">
            <a:off x="254762" y="-619953"/>
            <a:ext cx="929929" cy="1239905"/>
          </a:xfrm>
          <a:prstGeom prst="blockArc">
            <a:avLst>
              <a:gd name="adj1" fmla="val 10800000"/>
              <a:gd name="adj2" fmla="val 4"/>
              <a:gd name="adj3" fmla="val 30312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5054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flipH="1">
            <a:off x="-34288" y="0"/>
            <a:ext cx="34289" cy="6858000"/>
          </a:xfrm>
          <a:prstGeom prst="rect">
            <a:avLst/>
          </a:prstGeom>
          <a:solidFill>
            <a:srgbClr val="E13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63324" y="5807243"/>
            <a:ext cx="3024146" cy="1163052"/>
            <a:chOff x="217765" y="5807243"/>
            <a:chExt cx="4032195" cy="1163052"/>
          </a:xfrm>
        </p:grpSpPr>
        <p:pic>
          <p:nvPicPr>
            <p:cNvPr id="15" name="Picture 14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17765" y="5807243"/>
              <a:ext cx="1643910" cy="116305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837022" y="6368132"/>
              <a:ext cx="2412938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1" name="Block Arc 10"/>
          <p:cNvSpPr/>
          <p:nvPr userDrawn="1"/>
        </p:nvSpPr>
        <p:spPr>
          <a:xfrm rot="16200000">
            <a:off x="5707067" y="857250"/>
            <a:ext cx="6858000" cy="5143500"/>
          </a:xfrm>
          <a:prstGeom prst="blockArc">
            <a:avLst>
              <a:gd name="adj1" fmla="val 10800000"/>
              <a:gd name="adj2" fmla="val 6952"/>
              <a:gd name="adj3" fmla="val 23223"/>
            </a:avLst>
          </a:prstGeom>
          <a:gradFill>
            <a:gsLst>
              <a:gs pos="8000">
                <a:srgbClr val="D60554"/>
              </a:gs>
              <a:gs pos="100000">
                <a:srgbClr val="FFF9E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3" name="Block Arc 12"/>
          <p:cNvSpPr/>
          <p:nvPr userDrawn="1"/>
        </p:nvSpPr>
        <p:spPr>
          <a:xfrm>
            <a:off x="7069662" y="5830291"/>
            <a:ext cx="1541564" cy="2055419"/>
          </a:xfrm>
          <a:prstGeom prst="blockArc">
            <a:avLst>
              <a:gd name="adj1" fmla="val 10800000"/>
              <a:gd name="adj2" fmla="val 4"/>
              <a:gd name="adj3" fmla="val 30312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7" name="Block Arc 16"/>
          <p:cNvSpPr/>
          <p:nvPr userDrawn="1"/>
        </p:nvSpPr>
        <p:spPr>
          <a:xfrm rot="10800000">
            <a:off x="254762" y="-619953"/>
            <a:ext cx="929929" cy="1239905"/>
          </a:xfrm>
          <a:prstGeom prst="blockArc">
            <a:avLst>
              <a:gd name="adj1" fmla="val 10800000"/>
              <a:gd name="adj2" fmla="val 4"/>
              <a:gd name="adj3" fmla="val 30312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2630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683" y="1256517"/>
            <a:ext cx="4766082" cy="3859078"/>
          </a:xfrm>
          <a:prstGeom prst="rect">
            <a:avLst/>
          </a:prstGeom>
        </p:spPr>
      </p:pic>
      <p:sp>
        <p:nvSpPr>
          <p:cNvPr id="10" name="Block Arc 9"/>
          <p:cNvSpPr/>
          <p:nvPr userDrawn="1"/>
        </p:nvSpPr>
        <p:spPr>
          <a:xfrm flipH="1">
            <a:off x="5340365" y="4850478"/>
            <a:ext cx="1107379" cy="1476505"/>
          </a:xfrm>
          <a:prstGeom prst="blockArc">
            <a:avLst>
              <a:gd name="adj1" fmla="val 10800000"/>
              <a:gd name="adj2" fmla="val 4"/>
              <a:gd name="adj3" fmla="val 2368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1" name="Block Arc 10"/>
          <p:cNvSpPr/>
          <p:nvPr userDrawn="1"/>
        </p:nvSpPr>
        <p:spPr>
          <a:xfrm rot="10800000" flipH="1">
            <a:off x="341350" y="1208391"/>
            <a:ext cx="481604" cy="642138"/>
          </a:xfrm>
          <a:prstGeom prst="blockArc">
            <a:avLst>
              <a:gd name="adj1" fmla="val 10800000"/>
              <a:gd name="adj2" fmla="val 109059"/>
              <a:gd name="adj3" fmla="val 25746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63324" y="5807243"/>
            <a:ext cx="3024146" cy="1163052"/>
            <a:chOff x="217765" y="5807243"/>
            <a:chExt cx="4032195" cy="1163052"/>
          </a:xfrm>
        </p:grpSpPr>
        <p:pic>
          <p:nvPicPr>
            <p:cNvPr id="15" name="Picture 14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17765" y="5807243"/>
              <a:ext cx="1643910" cy="116305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837022" y="6368132"/>
              <a:ext cx="2412938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71825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 userDrawn="1"/>
        </p:nvSpPr>
        <p:spPr>
          <a:xfrm rot="19337423">
            <a:off x="3965774" y="1300643"/>
            <a:ext cx="2861215" cy="3814953"/>
          </a:xfrm>
          <a:prstGeom prst="ellipse">
            <a:avLst/>
          </a:prstGeom>
          <a:gradFill flip="none" rotWithShape="1">
            <a:gsLst>
              <a:gs pos="97345">
                <a:schemeClr val="bg1"/>
              </a:gs>
              <a:gs pos="73000">
                <a:srgbClr val="FAE3EC"/>
              </a:gs>
              <a:gs pos="57000">
                <a:srgbClr val="F1AAC7"/>
              </a:gs>
              <a:gs pos="26000">
                <a:srgbClr val="E3558F"/>
              </a:gs>
              <a:gs pos="0">
                <a:srgbClr val="D50057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10" name="Block Arc 9"/>
          <p:cNvSpPr/>
          <p:nvPr userDrawn="1"/>
        </p:nvSpPr>
        <p:spPr>
          <a:xfrm flipH="1">
            <a:off x="5340365" y="4850478"/>
            <a:ext cx="1107379" cy="1476505"/>
          </a:xfrm>
          <a:prstGeom prst="blockArc">
            <a:avLst>
              <a:gd name="adj1" fmla="val 10800000"/>
              <a:gd name="adj2" fmla="val 4"/>
              <a:gd name="adj3" fmla="val 2368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1" name="Block Arc 10"/>
          <p:cNvSpPr/>
          <p:nvPr userDrawn="1"/>
        </p:nvSpPr>
        <p:spPr>
          <a:xfrm rot="10800000" flipH="1">
            <a:off x="341350" y="1208391"/>
            <a:ext cx="481604" cy="642138"/>
          </a:xfrm>
          <a:prstGeom prst="blockArc">
            <a:avLst>
              <a:gd name="adj1" fmla="val 10800000"/>
              <a:gd name="adj2" fmla="val 109059"/>
              <a:gd name="adj3" fmla="val 25746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63324" y="5807243"/>
            <a:ext cx="3024146" cy="1163052"/>
            <a:chOff x="217765" y="5807243"/>
            <a:chExt cx="4032195" cy="1163052"/>
          </a:xfrm>
        </p:grpSpPr>
        <p:pic>
          <p:nvPicPr>
            <p:cNvPr id="15" name="Picture 14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17765" y="5807243"/>
              <a:ext cx="1643910" cy="116305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837022" y="6368132"/>
              <a:ext cx="2412938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01082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 userDrawn="1"/>
        </p:nvSpPr>
        <p:spPr>
          <a:xfrm rot="19337423">
            <a:off x="3965774" y="1300643"/>
            <a:ext cx="2861215" cy="3814953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76000">
                <a:srgbClr val="FAF8FC"/>
              </a:gs>
              <a:gs pos="61000">
                <a:srgbClr val="E6D5ED"/>
              </a:gs>
              <a:gs pos="39000">
                <a:srgbClr val="C7A2D7"/>
              </a:gs>
              <a:gs pos="3000">
                <a:srgbClr val="8331A7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10" name="Block Arc 9"/>
          <p:cNvSpPr/>
          <p:nvPr userDrawn="1"/>
        </p:nvSpPr>
        <p:spPr>
          <a:xfrm flipH="1">
            <a:off x="5340365" y="4850478"/>
            <a:ext cx="1107379" cy="1476505"/>
          </a:xfrm>
          <a:prstGeom prst="blockArc">
            <a:avLst>
              <a:gd name="adj1" fmla="val 10800000"/>
              <a:gd name="adj2" fmla="val 4"/>
              <a:gd name="adj3" fmla="val 2368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1" name="Block Arc 10"/>
          <p:cNvSpPr/>
          <p:nvPr userDrawn="1"/>
        </p:nvSpPr>
        <p:spPr>
          <a:xfrm rot="10800000" flipH="1">
            <a:off x="341350" y="1208391"/>
            <a:ext cx="481604" cy="642138"/>
          </a:xfrm>
          <a:prstGeom prst="blockArc">
            <a:avLst>
              <a:gd name="adj1" fmla="val 10800000"/>
              <a:gd name="adj2" fmla="val 109059"/>
              <a:gd name="adj3" fmla="val 25746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63324" y="5807243"/>
            <a:ext cx="3024146" cy="1163052"/>
            <a:chOff x="217765" y="5807243"/>
            <a:chExt cx="4032195" cy="1163052"/>
          </a:xfrm>
        </p:grpSpPr>
        <p:pic>
          <p:nvPicPr>
            <p:cNvPr id="15" name="Picture 14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17765" y="5807243"/>
              <a:ext cx="1643910" cy="116305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837022" y="6368132"/>
              <a:ext cx="2412938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53001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lock Arc 16"/>
          <p:cNvSpPr/>
          <p:nvPr userDrawn="1"/>
        </p:nvSpPr>
        <p:spPr>
          <a:xfrm rot="10800000" flipH="1">
            <a:off x="379717" y="364354"/>
            <a:ext cx="481604" cy="642138"/>
          </a:xfrm>
          <a:prstGeom prst="blockArc">
            <a:avLst>
              <a:gd name="adj1" fmla="val 10800000"/>
              <a:gd name="adj2" fmla="val 109059"/>
              <a:gd name="adj3" fmla="val 25746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163324" y="5807243"/>
            <a:ext cx="3024146" cy="1163052"/>
            <a:chOff x="217765" y="5807243"/>
            <a:chExt cx="4032195" cy="1163052"/>
          </a:xfrm>
        </p:grpSpPr>
        <p:pic>
          <p:nvPicPr>
            <p:cNvPr id="26" name="Picture 25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17765" y="5807243"/>
              <a:ext cx="1643910" cy="1163052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837022" y="6368132"/>
              <a:ext cx="2412938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8" name="Block Arc 27"/>
          <p:cNvSpPr/>
          <p:nvPr userDrawn="1"/>
        </p:nvSpPr>
        <p:spPr>
          <a:xfrm flipH="1">
            <a:off x="5117570" y="6119748"/>
            <a:ext cx="1107379" cy="1476505"/>
          </a:xfrm>
          <a:prstGeom prst="blockArc">
            <a:avLst>
              <a:gd name="adj1" fmla="val 10800000"/>
              <a:gd name="adj2" fmla="val 4"/>
              <a:gd name="adj3" fmla="val 2368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79103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lock Arc 8"/>
          <p:cNvSpPr/>
          <p:nvPr userDrawn="1"/>
        </p:nvSpPr>
        <p:spPr>
          <a:xfrm rot="10800000" flipH="1">
            <a:off x="379717" y="364354"/>
            <a:ext cx="481604" cy="642138"/>
          </a:xfrm>
          <a:prstGeom prst="blockArc">
            <a:avLst>
              <a:gd name="adj1" fmla="val 10800000"/>
              <a:gd name="adj2" fmla="val 109059"/>
              <a:gd name="adj3" fmla="val 25746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63324" y="5807243"/>
            <a:ext cx="3024146" cy="1163052"/>
            <a:chOff x="217765" y="5807243"/>
            <a:chExt cx="4032195" cy="1163052"/>
          </a:xfrm>
        </p:grpSpPr>
        <p:pic>
          <p:nvPicPr>
            <p:cNvPr id="11" name="Picture 10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17765" y="5807243"/>
              <a:ext cx="1643910" cy="1163052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837022" y="6368132"/>
              <a:ext cx="2412938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3" name="Block Arc 12"/>
          <p:cNvSpPr/>
          <p:nvPr userDrawn="1"/>
        </p:nvSpPr>
        <p:spPr>
          <a:xfrm flipH="1">
            <a:off x="7764517" y="6119748"/>
            <a:ext cx="1107379" cy="1476505"/>
          </a:xfrm>
          <a:prstGeom prst="blockArc">
            <a:avLst>
              <a:gd name="adj1" fmla="val 10800000"/>
              <a:gd name="adj2" fmla="val 4"/>
              <a:gd name="adj3" fmla="val 2368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1508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163324" y="5807243"/>
            <a:ext cx="3024146" cy="1163052"/>
            <a:chOff x="217765" y="5807243"/>
            <a:chExt cx="4032195" cy="1163052"/>
          </a:xfrm>
        </p:grpSpPr>
        <p:pic>
          <p:nvPicPr>
            <p:cNvPr id="11" name="Picture 10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17765" y="5807243"/>
              <a:ext cx="1643910" cy="1163052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837022" y="6368132"/>
              <a:ext cx="2412938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" name="Block Arc 6"/>
          <p:cNvSpPr/>
          <p:nvPr userDrawn="1"/>
        </p:nvSpPr>
        <p:spPr>
          <a:xfrm flipH="1">
            <a:off x="5153665" y="6119748"/>
            <a:ext cx="1107379" cy="1476505"/>
          </a:xfrm>
          <a:prstGeom prst="blockArc">
            <a:avLst>
              <a:gd name="adj1" fmla="val 10800000"/>
              <a:gd name="adj2" fmla="val 4"/>
              <a:gd name="adj3" fmla="val 2368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</a:endParaRPr>
          </a:p>
        </p:txBody>
      </p:sp>
      <p:sp>
        <p:nvSpPr>
          <p:cNvPr id="8" name="Block Arc 7"/>
          <p:cNvSpPr/>
          <p:nvPr userDrawn="1"/>
        </p:nvSpPr>
        <p:spPr>
          <a:xfrm rot="10800000" flipH="1">
            <a:off x="415812" y="364354"/>
            <a:ext cx="481604" cy="642138"/>
          </a:xfrm>
          <a:prstGeom prst="blockArc">
            <a:avLst>
              <a:gd name="adj1" fmla="val 10800000"/>
              <a:gd name="adj2" fmla="val 109059"/>
              <a:gd name="adj3" fmla="val 25746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684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163324" y="5807243"/>
            <a:ext cx="3024146" cy="1163052"/>
            <a:chOff x="217765" y="5807243"/>
            <a:chExt cx="4032195" cy="1163052"/>
          </a:xfrm>
        </p:grpSpPr>
        <p:pic>
          <p:nvPicPr>
            <p:cNvPr id="11" name="Picture 10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17765" y="5807243"/>
              <a:ext cx="1643910" cy="1163052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837022" y="6368132"/>
              <a:ext cx="2412938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" name="Block Arc 6"/>
          <p:cNvSpPr/>
          <p:nvPr userDrawn="1"/>
        </p:nvSpPr>
        <p:spPr>
          <a:xfrm flipH="1">
            <a:off x="8036622" y="6119748"/>
            <a:ext cx="1107379" cy="1476505"/>
          </a:xfrm>
          <a:prstGeom prst="blockArc">
            <a:avLst>
              <a:gd name="adj1" fmla="val 10800000"/>
              <a:gd name="adj2" fmla="val 4"/>
              <a:gd name="adj3" fmla="val 2368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</a:endParaRPr>
          </a:p>
        </p:txBody>
      </p:sp>
      <p:sp>
        <p:nvSpPr>
          <p:cNvPr id="8" name="Block Arc 7"/>
          <p:cNvSpPr/>
          <p:nvPr userDrawn="1"/>
        </p:nvSpPr>
        <p:spPr>
          <a:xfrm rot="10800000" flipH="1">
            <a:off x="415812" y="364354"/>
            <a:ext cx="481604" cy="642138"/>
          </a:xfrm>
          <a:prstGeom prst="blockArc">
            <a:avLst>
              <a:gd name="adj1" fmla="val 10800000"/>
              <a:gd name="adj2" fmla="val 109059"/>
              <a:gd name="adj3" fmla="val 25746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7114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Block Arc 23"/>
          <p:cNvSpPr/>
          <p:nvPr userDrawn="1"/>
        </p:nvSpPr>
        <p:spPr>
          <a:xfrm rot="10800000" flipH="1">
            <a:off x="346064" y="-525396"/>
            <a:ext cx="846245" cy="1050792"/>
          </a:xfrm>
          <a:prstGeom prst="blockArc">
            <a:avLst>
              <a:gd name="adj1" fmla="val 10800000"/>
              <a:gd name="adj2" fmla="val 4"/>
              <a:gd name="adj3" fmla="val 23687"/>
            </a:avLst>
          </a:prstGeom>
          <a:solidFill>
            <a:srgbClr val="E125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</a:endParaRPr>
          </a:p>
        </p:txBody>
      </p:sp>
      <p:sp>
        <p:nvSpPr>
          <p:cNvPr id="27" name="Block Arc 26"/>
          <p:cNvSpPr/>
          <p:nvPr userDrawn="1"/>
        </p:nvSpPr>
        <p:spPr>
          <a:xfrm flipH="1">
            <a:off x="7198474" y="5877157"/>
            <a:ext cx="1471265" cy="1961687"/>
          </a:xfrm>
          <a:prstGeom prst="blockArc">
            <a:avLst>
              <a:gd name="adj1" fmla="val 10800000"/>
              <a:gd name="adj2" fmla="val 4"/>
              <a:gd name="adj3" fmla="val 23687"/>
            </a:avLst>
          </a:prstGeom>
          <a:solidFill>
            <a:srgbClr val="EE40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</a:endParaRPr>
          </a:p>
        </p:txBody>
      </p:sp>
      <p:grpSp>
        <p:nvGrpSpPr>
          <p:cNvPr id="28" name="Group 27"/>
          <p:cNvGrpSpPr/>
          <p:nvPr userDrawn="1"/>
        </p:nvGrpSpPr>
        <p:grpSpPr>
          <a:xfrm>
            <a:off x="163324" y="5807243"/>
            <a:ext cx="3024146" cy="1163052"/>
            <a:chOff x="217765" y="5807243"/>
            <a:chExt cx="4032195" cy="1163052"/>
          </a:xfrm>
        </p:grpSpPr>
        <p:pic>
          <p:nvPicPr>
            <p:cNvPr id="29" name="Picture 28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17765" y="5807243"/>
              <a:ext cx="1643910" cy="1163052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837022" y="6368132"/>
              <a:ext cx="2412938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26196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80" t="-1089" r="-865" b="17065"/>
          <a:stretch/>
        </p:blipFill>
        <p:spPr>
          <a:xfrm rot="10800000">
            <a:off x="6550926" y="-14070"/>
            <a:ext cx="2596591" cy="3712611"/>
          </a:xfrm>
          <a:prstGeom prst="rect">
            <a:avLst/>
          </a:prstGeom>
        </p:spPr>
      </p:pic>
      <p:sp>
        <p:nvSpPr>
          <p:cNvPr id="12" name="Block Arc 11"/>
          <p:cNvSpPr/>
          <p:nvPr userDrawn="1"/>
        </p:nvSpPr>
        <p:spPr>
          <a:xfrm rot="16200000" flipH="1">
            <a:off x="164340" y="794183"/>
            <a:ext cx="909620" cy="682215"/>
          </a:xfrm>
          <a:prstGeom prst="blockArc">
            <a:avLst>
              <a:gd name="adj1" fmla="val 10800000"/>
              <a:gd name="adj2" fmla="val 0"/>
              <a:gd name="adj3" fmla="val 24856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</a:endParaRPr>
          </a:p>
        </p:txBody>
      </p:sp>
      <p:sp>
        <p:nvSpPr>
          <p:cNvPr id="13" name="Block Arc 12"/>
          <p:cNvSpPr/>
          <p:nvPr userDrawn="1"/>
        </p:nvSpPr>
        <p:spPr>
          <a:xfrm rot="16200000" flipH="1">
            <a:off x="164341" y="2299486"/>
            <a:ext cx="909620" cy="682215"/>
          </a:xfrm>
          <a:prstGeom prst="blockArc">
            <a:avLst>
              <a:gd name="adj1" fmla="val 10800000"/>
              <a:gd name="adj2" fmla="val 0"/>
              <a:gd name="adj3" fmla="val 24856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</a:endParaRPr>
          </a:p>
        </p:txBody>
      </p:sp>
      <p:sp>
        <p:nvSpPr>
          <p:cNvPr id="14" name="Block Arc 13"/>
          <p:cNvSpPr/>
          <p:nvPr userDrawn="1"/>
        </p:nvSpPr>
        <p:spPr>
          <a:xfrm rot="16200000" flipH="1">
            <a:off x="148390" y="3790218"/>
            <a:ext cx="909620" cy="682215"/>
          </a:xfrm>
          <a:prstGeom prst="blockArc">
            <a:avLst>
              <a:gd name="adj1" fmla="val 10800000"/>
              <a:gd name="adj2" fmla="val 0"/>
              <a:gd name="adj3" fmla="val 24856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163324" y="5807243"/>
            <a:ext cx="3024146" cy="1163052"/>
            <a:chOff x="217765" y="5807243"/>
            <a:chExt cx="4032195" cy="1163052"/>
          </a:xfrm>
        </p:grpSpPr>
        <p:pic>
          <p:nvPicPr>
            <p:cNvPr id="19" name="Picture 18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17765" y="5807243"/>
              <a:ext cx="1643910" cy="1163052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837022" y="6368132"/>
              <a:ext cx="2412938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1" name="Oval 20"/>
          <p:cNvSpPr/>
          <p:nvPr userDrawn="1"/>
        </p:nvSpPr>
        <p:spPr>
          <a:xfrm rot="17482396">
            <a:off x="5322474" y="6332658"/>
            <a:ext cx="1865629" cy="1399222"/>
          </a:xfrm>
          <a:prstGeom prst="ellipse">
            <a:avLst/>
          </a:prstGeom>
          <a:gradFill flip="none" rotWithShape="1">
            <a:gsLst>
              <a:gs pos="97345">
                <a:schemeClr val="bg1"/>
              </a:gs>
              <a:gs pos="73000">
                <a:srgbClr val="FAE3EC"/>
              </a:gs>
              <a:gs pos="57000">
                <a:srgbClr val="F1AAC7"/>
              </a:gs>
              <a:gs pos="26000">
                <a:srgbClr val="E3558F"/>
              </a:gs>
              <a:gs pos="0">
                <a:srgbClr val="D50057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2" name="Rectangle 1"/>
          <p:cNvSpPr/>
          <p:nvPr userDrawn="1"/>
        </p:nvSpPr>
        <p:spPr>
          <a:xfrm>
            <a:off x="4957010" y="6866020"/>
            <a:ext cx="2707106" cy="130743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</p:spTree>
    <p:extLst>
      <p:ext uri="{BB962C8B-B14F-4D97-AF65-F5344CB8AC3E}">
        <p14:creationId xmlns:p14="http://schemas.microsoft.com/office/powerpoint/2010/main" val="98287795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 rot="3855119">
            <a:off x="6103414" y="-7987"/>
            <a:ext cx="4254139" cy="3190604"/>
          </a:xfrm>
          <a:prstGeom prst="ellipse">
            <a:avLst/>
          </a:prstGeom>
          <a:gradFill flip="none" rotWithShape="1">
            <a:gsLst>
              <a:gs pos="84000">
                <a:srgbClr val="FAF8FC"/>
              </a:gs>
              <a:gs pos="54000">
                <a:srgbClr val="C7A2D7"/>
              </a:gs>
              <a:gs pos="20000">
                <a:srgbClr val="8331A7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28" name="Rectangle 27"/>
          <p:cNvSpPr/>
          <p:nvPr userDrawn="1"/>
        </p:nvSpPr>
        <p:spPr>
          <a:xfrm>
            <a:off x="9144000" y="-368968"/>
            <a:ext cx="1780674" cy="6007787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32" name="Rectangle 31"/>
          <p:cNvSpPr/>
          <p:nvPr userDrawn="1"/>
        </p:nvSpPr>
        <p:spPr>
          <a:xfrm>
            <a:off x="9144000" y="-368968"/>
            <a:ext cx="1780674" cy="6007787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33" name="Rectangle 32"/>
          <p:cNvSpPr/>
          <p:nvPr userDrawn="1"/>
        </p:nvSpPr>
        <p:spPr>
          <a:xfrm>
            <a:off x="3952374" y="6858000"/>
            <a:ext cx="5191626" cy="204536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34" name="Rectangle 33"/>
          <p:cNvSpPr/>
          <p:nvPr userDrawn="1"/>
        </p:nvSpPr>
        <p:spPr>
          <a:xfrm rot="16200000">
            <a:off x="6704095" y="-3440036"/>
            <a:ext cx="2374232" cy="450584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35" name="Oval 34"/>
          <p:cNvSpPr/>
          <p:nvPr userDrawn="1"/>
        </p:nvSpPr>
        <p:spPr>
          <a:xfrm rot="17482396">
            <a:off x="5322474" y="6332658"/>
            <a:ext cx="1865629" cy="1399222"/>
          </a:xfrm>
          <a:prstGeom prst="ellipse">
            <a:avLst/>
          </a:prstGeom>
          <a:gradFill flip="none" rotWithShape="1">
            <a:gsLst>
              <a:gs pos="97345">
                <a:schemeClr val="bg1"/>
              </a:gs>
              <a:gs pos="73000">
                <a:srgbClr val="FAE3EC"/>
              </a:gs>
              <a:gs pos="57000">
                <a:srgbClr val="F1AAC7"/>
              </a:gs>
              <a:gs pos="26000">
                <a:srgbClr val="E3558F"/>
              </a:gs>
              <a:gs pos="0">
                <a:srgbClr val="D50057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36" name="Rectangle 35"/>
          <p:cNvSpPr/>
          <p:nvPr userDrawn="1"/>
        </p:nvSpPr>
        <p:spPr>
          <a:xfrm>
            <a:off x="4957010" y="6866020"/>
            <a:ext cx="2707106" cy="130743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grpSp>
        <p:nvGrpSpPr>
          <p:cNvPr id="37" name="Group 36"/>
          <p:cNvGrpSpPr/>
          <p:nvPr userDrawn="1"/>
        </p:nvGrpSpPr>
        <p:grpSpPr>
          <a:xfrm>
            <a:off x="163324" y="5807243"/>
            <a:ext cx="3024146" cy="1163052"/>
            <a:chOff x="217765" y="5807243"/>
            <a:chExt cx="4032195" cy="1163052"/>
          </a:xfrm>
        </p:grpSpPr>
        <p:pic>
          <p:nvPicPr>
            <p:cNvPr id="38" name="Picture 37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17765" y="5807243"/>
              <a:ext cx="1643910" cy="1163052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837022" y="6368132"/>
              <a:ext cx="2412938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761599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9144000" y="-368968"/>
            <a:ext cx="1780674" cy="6007787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33" name="Rectangle 32"/>
          <p:cNvSpPr/>
          <p:nvPr userDrawn="1"/>
        </p:nvSpPr>
        <p:spPr>
          <a:xfrm>
            <a:off x="3952374" y="6858000"/>
            <a:ext cx="5191626" cy="204536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34" name="Rectangle 33"/>
          <p:cNvSpPr/>
          <p:nvPr userDrawn="1"/>
        </p:nvSpPr>
        <p:spPr>
          <a:xfrm rot="16200000">
            <a:off x="6704095" y="-3440036"/>
            <a:ext cx="2374232" cy="450584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grpSp>
        <p:nvGrpSpPr>
          <p:cNvPr id="37" name="Group 36"/>
          <p:cNvGrpSpPr/>
          <p:nvPr userDrawn="1"/>
        </p:nvGrpSpPr>
        <p:grpSpPr>
          <a:xfrm>
            <a:off x="163324" y="5807243"/>
            <a:ext cx="3024146" cy="1163052"/>
            <a:chOff x="217765" y="5807243"/>
            <a:chExt cx="4032195" cy="1163052"/>
          </a:xfrm>
        </p:grpSpPr>
        <p:pic>
          <p:nvPicPr>
            <p:cNvPr id="38" name="Picture 37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17765" y="5807243"/>
              <a:ext cx="1643910" cy="1163052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837022" y="6368132"/>
              <a:ext cx="2412938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2" name="Oval 11"/>
          <p:cNvSpPr/>
          <p:nvPr userDrawn="1"/>
        </p:nvSpPr>
        <p:spPr>
          <a:xfrm rot="17482396">
            <a:off x="5352553" y="6332658"/>
            <a:ext cx="1865629" cy="1399222"/>
          </a:xfrm>
          <a:prstGeom prst="ellipse">
            <a:avLst/>
          </a:prstGeom>
          <a:gradFill flip="none" rotWithShape="1">
            <a:gsLst>
              <a:gs pos="97345">
                <a:schemeClr val="bg1"/>
              </a:gs>
              <a:gs pos="73000">
                <a:srgbClr val="FAE3EC"/>
              </a:gs>
              <a:gs pos="57000">
                <a:srgbClr val="F1AAC7"/>
              </a:gs>
              <a:gs pos="26000">
                <a:srgbClr val="E3558F"/>
              </a:gs>
              <a:gs pos="0">
                <a:srgbClr val="D50057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13" name="Oval 12"/>
          <p:cNvSpPr/>
          <p:nvPr userDrawn="1"/>
        </p:nvSpPr>
        <p:spPr>
          <a:xfrm rot="3855119">
            <a:off x="6157556" y="-7987"/>
            <a:ext cx="4254139" cy="3190604"/>
          </a:xfrm>
          <a:prstGeom prst="ellipse">
            <a:avLst/>
          </a:prstGeom>
          <a:gradFill flip="none" rotWithShape="1">
            <a:gsLst>
              <a:gs pos="87000">
                <a:srgbClr val="FFF4E8"/>
              </a:gs>
              <a:gs pos="61000">
                <a:srgbClr val="FFBF7A"/>
              </a:gs>
              <a:gs pos="10000">
                <a:srgbClr val="F68100"/>
              </a:gs>
              <a:gs pos="33000">
                <a:srgbClr val="FF9015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4066673" y="6858000"/>
            <a:ext cx="5191626" cy="204536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32" name="Rectangle 31"/>
          <p:cNvSpPr/>
          <p:nvPr userDrawn="1"/>
        </p:nvSpPr>
        <p:spPr>
          <a:xfrm>
            <a:off x="9144000" y="-368968"/>
            <a:ext cx="1780674" cy="6007787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15" name="Rectangle 14"/>
          <p:cNvSpPr/>
          <p:nvPr userDrawn="1"/>
        </p:nvSpPr>
        <p:spPr>
          <a:xfrm rot="16200000">
            <a:off x="6818395" y="-3443849"/>
            <a:ext cx="2374232" cy="450584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</p:spTree>
    <p:extLst>
      <p:ext uri="{BB962C8B-B14F-4D97-AF65-F5344CB8AC3E}">
        <p14:creationId xmlns:p14="http://schemas.microsoft.com/office/powerpoint/2010/main" val="420728110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9144000" y="-368968"/>
            <a:ext cx="1780674" cy="6007787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33" name="Rectangle 32"/>
          <p:cNvSpPr/>
          <p:nvPr userDrawn="1"/>
        </p:nvSpPr>
        <p:spPr>
          <a:xfrm>
            <a:off x="3952374" y="6858000"/>
            <a:ext cx="5191626" cy="204536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34" name="Rectangle 33"/>
          <p:cNvSpPr/>
          <p:nvPr userDrawn="1"/>
        </p:nvSpPr>
        <p:spPr>
          <a:xfrm rot="16200000">
            <a:off x="6704095" y="-3440036"/>
            <a:ext cx="2374232" cy="450584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9144000" y="-182880"/>
            <a:ext cx="1132449" cy="468454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29" name="Rectangle 28"/>
          <p:cNvSpPr/>
          <p:nvPr userDrawn="1"/>
        </p:nvSpPr>
        <p:spPr>
          <a:xfrm>
            <a:off x="9158287" y="-144780"/>
            <a:ext cx="1132449" cy="468454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86470" y="-152380"/>
            <a:ext cx="3024146" cy="1163052"/>
            <a:chOff x="217765" y="5807243"/>
            <a:chExt cx="4032195" cy="1163052"/>
          </a:xfrm>
        </p:grpSpPr>
        <p:pic>
          <p:nvPicPr>
            <p:cNvPr id="42" name="Picture 41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17765" y="5807243"/>
              <a:ext cx="1643910" cy="1163052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837022" y="6368132"/>
              <a:ext cx="2412938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6" name="Block Arc 45"/>
          <p:cNvSpPr/>
          <p:nvPr userDrawn="1"/>
        </p:nvSpPr>
        <p:spPr>
          <a:xfrm>
            <a:off x="6351133" y="5851322"/>
            <a:ext cx="1501136" cy="2001515"/>
          </a:xfrm>
          <a:prstGeom prst="blockArc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</a:endParaRPr>
          </a:p>
        </p:txBody>
      </p:sp>
      <p:sp>
        <p:nvSpPr>
          <p:cNvPr id="47" name="Block Arc 46"/>
          <p:cNvSpPr/>
          <p:nvPr userDrawn="1"/>
        </p:nvSpPr>
        <p:spPr>
          <a:xfrm rot="12769647">
            <a:off x="6100907" y="-2042216"/>
            <a:ext cx="4486819" cy="5982425"/>
          </a:xfrm>
          <a:prstGeom prst="blockArc">
            <a:avLst>
              <a:gd name="adj1" fmla="val 10800000"/>
              <a:gd name="adj2" fmla="val 233972"/>
              <a:gd name="adj3" fmla="val 24348"/>
            </a:avLst>
          </a:prstGeom>
          <a:gradFill>
            <a:gsLst>
              <a:gs pos="3000">
                <a:srgbClr val="A1007D"/>
              </a:gs>
              <a:gs pos="90000">
                <a:srgbClr val="FAE3EC"/>
              </a:gs>
              <a:gs pos="75000">
                <a:srgbClr val="F6C7DA"/>
              </a:gs>
              <a:gs pos="43000">
                <a:srgbClr val="E871A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 userDrawn="1"/>
        </p:nvSpPr>
        <p:spPr>
          <a:xfrm>
            <a:off x="4688279" y="-1424940"/>
            <a:ext cx="4811150" cy="144897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49" name="Rectangle 48"/>
          <p:cNvSpPr/>
          <p:nvPr userDrawn="1"/>
        </p:nvSpPr>
        <p:spPr>
          <a:xfrm>
            <a:off x="9158287" y="-144780"/>
            <a:ext cx="1132449" cy="468454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grpSp>
        <p:nvGrpSpPr>
          <p:cNvPr id="50" name="Group 49"/>
          <p:cNvGrpSpPr/>
          <p:nvPr userDrawn="1"/>
        </p:nvGrpSpPr>
        <p:grpSpPr>
          <a:xfrm>
            <a:off x="5279635" y="1084751"/>
            <a:ext cx="1170748" cy="775400"/>
            <a:chOff x="6660742" y="1340003"/>
            <a:chExt cx="2302467" cy="1143713"/>
          </a:xfrm>
        </p:grpSpPr>
        <p:pic>
          <p:nvPicPr>
            <p:cNvPr id="51" name="Picture 5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0760" y="1340003"/>
              <a:ext cx="1152449" cy="1143713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660742" y="1340003"/>
              <a:ext cx="1152448" cy="1143713"/>
            </a:xfrm>
            <a:prstGeom prst="rect">
              <a:avLst/>
            </a:prstGeom>
          </p:spPr>
        </p:pic>
      </p:grpSp>
      <p:sp>
        <p:nvSpPr>
          <p:cNvPr id="53" name="Block Arc 52"/>
          <p:cNvSpPr/>
          <p:nvPr userDrawn="1"/>
        </p:nvSpPr>
        <p:spPr>
          <a:xfrm>
            <a:off x="8026279" y="5392834"/>
            <a:ext cx="955517" cy="1274023"/>
          </a:xfrm>
          <a:prstGeom prst="blockArc">
            <a:avLst>
              <a:gd name="adj1" fmla="val 10800000"/>
              <a:gd name="adj2" fmla="val 16177099"/>
              <a:gd name="adj3" fmla="val 24832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</a:endParaRPr>
          </a:p>
        </p:txBody>
      </p:sp>
      <p:sp>
        <p:nvSpPr>
          <p:cNvPr id="54" name="Block Arc 53"/>
          <p:cNvSpPr/>
          <p:nvPr userDrawn="1"/>
        </p:nvSpPr>
        <p:spPr>
          <a:xfrm rot="5400000">
            <a:off x="5446477" y="2332120"/>
            <a:ext cx="748421" cy="561316"/>
          </a:xfrm>
          <a:prstGeom prst="blockArc">
            <a:avLst>
              <a:gd name="adj1" fmla="val 10800000"/>
              <a:gd name="adj2" fmla="val 16177099"/>
              <a:gd name="adj3" fmla="val 24832"/>
            </a:avLst>
          </a:prstGeom>
          <a:solidFill>
            <a:srgbClr val="833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41535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Block Arc 22"/>
          <p:cNvSpPr/>
          <p:nvPr userDrawn="1"/>
        </p:nvSpPr>
        <p:spPr>
          <a:xfrm rot="12769647">
            <a:off x="6086619" y="-2080316"/>
            <a:ext cx="4486819" cy="5982425"/>
          </a:xfrm>
          <a:prstGeom prst="blockArc">
            <a:avLst>
              <a:gd name="adj1" fmla="val 10800000"/>
              <a:gd name="adj2" fmla="val 233972"/>
              <a:gd name="adj3" fmla="val 24348"/>
            </a:avLst>
          </a:prstGeom>
          <a:gradFill>
            <a:gsLst>
              <a:gs pos="15000">
                <a:srgbClr val="FF9C2F"/>
              </a:gs>
              <a:gs pos="62000">
                <a:srgbClr val="EF592E"/>
              </a:gs>
              <a:gs pos="100000">
                <a:srgbClr val="D50057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</a:endParaRPr>
          </a:p>
        </p:txBody>
      </p:sp>
      <p:sp>
        <p:nvSpPr>
          <p:cNvPr id="24" name="Block Arc 23"/>
          <p:cNvSpPr/>
          <p:nvPr userDrawn="1"/>
        </p:nvSpPr>
        <p:spPr>
          <a:xfrm>
            <a:off x="8026279" y="5392834"/>
            <a:ext cx="955517" cy="1274023"/>
          </a:xfrm>
          <a:prstGeom prst="blockArc">
            <a:avLst>
              <a:gd name="adj1" fmla="val 10800000"/>
              <a:gd name="adj2" fmla="val 16177099"/>
              <a:gd name="adj3" fmla="val 24832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</a:endParaRPr>
          </a:p>
        </p:txBody>
      </p:sp>
      <p:sp>
        <p:nvSpPr>
          <p:cNvPr id="25" name="Block Arc 24"/>
          <p:cNvSpPr/>
          <p:nvPr userDrawn="1"/>
        </p:nvSpPr>
        <p:spPr>
          <a:xfrm rot="5400000">
            <a:off x="5446477" y="2332120"/>
            <a:ext cx="748421" cy="561316"/>
          </a:xfrm>
          <a:prstGeom prst="blockArc">
            <a:avLst>
              <a:gd name="adj1" fmla="val 10800000"/>
              <a:gd name="adj2" fmla="val 16177099"/>
              <a:gd name="adj3" fmla="val 24832"/>
            </a:avLst>
          </a:prstGeom>
          <a:solidFill>
            <a:srgbClr val="833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</a:endParaRPr>
          </a:p>
        </p:txBody>
      </p:sp>
      <p:sp>
        <p:nvSpPr>
          <p:cNvPr id="26" name="Block Arc 25"/>
          <p:cNvSpPr/>
          <p:nvPr userDrawn="1"/>
        </p:nvSpPr>
        <p:spPr>
          <a:xfrm>
            <a:off x="6351133" y="5851322"/>
            <a:ext cx="1501136" cy="2001515"/>
          </a:xfrm>
          <a:prstGeom prst="blockArc">
            <a:avLst/>
          </a:prstGeom>
          <a:solidFill>
            <a:srgbClr val="D50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9144000" y="-368968"/>
            <a:ext cx="1780674" cy="6007787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33" name="Rectangle 32"/>
          <p:cNvSpPr/>
          <p:nvPr userDrawn="1"/>
        </p:nvSpPr>
        <p:spPr>
          <a:xfrm>
            <a:off x="3952374" y="6858000"/>
            <a:ext cx="5191626" cy="204536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34" name="Rectangle 33"/>
          <p:cNvSpPr/>
          <p:nvPr userDrawn="1"/>
        </p:nvSpPr>
        <p:spPr>
          <a:xfrm rot="16200000">
            <a:off x="6704095" y="-3440036"/>
            <a:ext cx="2374232" cy="450584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9144000" y="-182880"/>
            <a:ext cx="1132449" cy="468454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29" name="Rectangle 28"/>
          <p:cNvSpPr/>
          <p:nvPr userDrawn="1"/>
        </p:nvSpPr>
        <p:spPr>
          <a:xfrm>
            <a:off x="9158287" y="-144780"/>
            <a:ext cx="1132449" cy="468454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86470" y="-152380"/>
            <a:ext cx="3024146" cy="1163052"/>
            <a:chOff x="217765" y="5807243"/>
            <a:chExt cx="4032195" cy="1163052"/>
          </a:xfrm>
        </p:grpSpPr>
        <p:pic>
          <p:nvPicPr>
            <p:cNvPr id="42" name="Picture 41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17765" y="5807243"/>
              <a:ext cx="1643910" cy="1163052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1837022" y="6368132"/>
              <a:ext cx="2412938" cy="247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503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| </a:t>
              </a:r>
              <a:r>
                <a:rPr lang="en-IN" sz="503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f</a:t>
              </a:r>
              <a:r>
                <a:rPr lang="en-IN" sz="503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NSDL e-Governance Infrastructure Limited</a:t>
              </a:r>
              <a:endParaRPr lang="en-US" sz="503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8" name="Rectangle 47"/>
          <p:cNvSpPr/>
          <p:nvPr userDrawn="1"/>
        </p:nvSpPr>
        <p:spPr>
          <a:xfrm>
            <a:off x="4688279" y="-1424940"/>
            <a:ext cx="4811150" cy="144897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49" name="Rectangle 48"/>
          <p:cNvSpPr/>
          <p:nvPr userDrawn="1"/>
        </p:nvSpPr>
        <p:spPr>
          <a:xfrm>
            <a:off x="9158287" y="-144780"/>
            <a:ext cx="1132449" cy="468454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grpSp>
        <p:nvGrpSpPr>
          <p:cNvPr id="50" name="Group 49"/>
          <p:cNvGrpSpPr/>
          <p:nvPr userDrawn="1"/>
        </p:nvGrpSpPr>
        <p:grpSpPr>
          <a:xfrm>
            <a:off x="5279635" y="1084751"/>
            <a:ext cx="1170748" cy="775400"/>
            <a:chOff x="6660742" y="1340003"/>
            <a:chExt cx="2302467" cy="1143713"/>
          </a:xfrm>
        </p:grpSpPr>
        <p:pic>
          <p:nvPicPr>
            <p:cNvPr id="51" name="Picture 5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0760" y="1340003"/>
              <a:ext cx="1152449" cy="1143713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660742" y="1340003"/>
              <a:ext cx="1152448" cy="11437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8393433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>
          <a:xfrm>
            <a:off x="3952374" y="6858000"/>
            <a:ext cx="5191626" cy="204536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34" name="Rectangle 33"/>
          <p:cNvSpPr/>
          <p:nvPr userDrawn="1"/>
        </p:nvSpPr>
        <p:spPr>
          <a:xfrm rot="16200000">
            <a:off x="6704095" y="-3440036"/>
            <a:ext cx="2374232" cy="450584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48" name="Rectangle 47"/>
          <p:cNvSpPr/>
          <p:nvPr userDrawn="1"/>
        </p:nvSpPr>
        <p:spPr>
          <a:xfrm>
            <a:off x="4688279" y="-1424940"/>
            <a:ext cx="4811150" cy="144897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-383405" y="-4605151"/>
            <a:ext cx="12656367" cy="14145900"/>
            <a:chOff x="-511207" y="-4605151"/>
            <a:chExt cx="16875156" cy="14145900"/>
          </a:xfrm>
        </p:grpSpPr>
        <p:sp>
          <p:nvSpPr>
            <p:cNvPr id="19" name="Rectangle 18"/>
            <p:cNvSpPr/>
            <p:nvPr userDrawn="1"/>
          </p:nvSpPr>
          <p:spPr>
            <a:xfrm>
              <a:off x="0" y="0"/>
              <a:ext cx="12224087" cy="6866021"/>
            </a:xfrm>
            <a:prstGeom prst="rect">
              <a:avLst/>
            </a:prstGeom>
            <a:gradFill>
              <a:gsLst>
                <a:gs pos="51000">
                  <a:srgbClr val="F0A2C2"/>
                </a:gs>
                <a:gs pos="0">
                  <a:schemeClr val="bg1"/>
                </a:gs>
                <a:gs pos="88000">
                  <a:srgbClr val="D50057"/>
                </a:gs>
              </a:gsLst>
              <a:lin ang="4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 dirty="0"/>
            </a:p>
          </p:txBody>
        </p:sp>
        <p:sp>
          <p:nvSpPr>
            <p:cNvPr id="20" name="Oval 19"/>
            <p:cNvSpPr/>
            <p:nvPr userDrawn="1"/>
          </p:nvSpPr>
          <p:spPr>
            <a:xfrm rot="19903548">
              <a:off x="2909416" y="-3672606"/>
              <a:ext cx="13213355" cy="132133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 dirty="0"/>
            </a:p>
          </p:txBody>
        </p:sp>
        <p:sp>
          <p:nvSpPr>
            <p:cNvPr id="21" name="Block Arc 20"/>
            <p:cNvSpPr/>
            <p:nvPr userDrawn="1"/>
          </p:nvSpPr>
          <p:spPr>
            <a:xfrm rot="13322561">
              <a:off x="10683753" y="-737073"/>
              <a:ext cx="2384639" cy="2265406"/>
            </a:xfrm>
            <a:prstGeom prst="blockArc">
              <a:avLst>
                <a:gd name="adj1" fmla="val 10800000"/>
                <a:gd name="adj2" fmla="val 21512834"/>
                <a:gd name="adj3" fmla="val 1723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697832" y="-4605151"/>
              <a:ext cx="13932568" cy="460515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 dirty="0"/>
            </a:p>
          </p:txBody>
        </p:sp>
        <p:sp>
          <p:nvSpPr>
            <p:cNvPr id="27" name="Rectangle 26"/>
            <p:cNvSpPr/>
            <p:nvPr userDrawn="1"/>
          </p:nvSpPr>
          <p:spPr>
            <a:xfrm rot="5400000">
              <a:off x="8707355" y="-373478"/>
              <a:ext cx="11173326" cy="413986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 dirty="0"/>
            </a:p>
          </p:txBody>
        </p:sp>
        <p:sp>
          <p:nvSpPr>
            <p:cNvPr id="30" name="Block Arc 29"/>
            <p:cNvSpPr/>
            <p:nvPr userDrawn="1"/>
          </p:nvSpPr>
          <p:spPr>
            <a:xfrm flipH="1">
              <a:off x="3925579" y="6265717"/>
              <a:ext cx="1292190" cy="1227581"/>
            </a:xfrm>
            <a:prstGeom prst="blockArc">
              <a:avLst>
                <a:gd name="adj1" fmla="val 10800000"/>
                <a:gd name="adj2" fmla="val 21483207"/>
                <a:gd name="adj3" fmla="val 26212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 dirty="0">
                <a:solidFill>
                  <a:schemeClr val="tx1"/>
                </a:solidFill>
              </a:endParaRPr>
            </a:p>
          </p:txBody>
        </p:sp>
        <p:sp>
          <p:nvSpPr>
            <p:cNvPr id="31" name="Block Arc 30"/>
            <p:cNvSpPr/>
            <p:nvPr userDrawn="1"/>
          </p:nvSpPr>
          <p:spPr>
            <a:xfrm rot="5400000" flipH="1">
              <a:off x="-537712" y="4588020"/>
              <a:ext cx="1060218" cy="1007208"/>
            </a:xfrm>
            <a:prstGeom prst="blockArc">
              <a:avLst>
                <a:gd name="adj1" fmla="val 10800000"/>
                <a:gd name="adj2" fmla="val 21486842"/>
                <a:gd name="adj3" fmla="val 2536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 dirty="0">
                <a:solidFill>
                  <a:schemeClr val="tx1"/>
                </a:solidFill>
              </a:endParaRPr>
            </a:p>
          </p:txBody>
        </p:sp>
        <p:sp>
          <p:nvSpPr>
            <p:cNvPr id="32" name="Block Arc 31"/>
            <p:cNvSpPr/>
            <p:nvPr userDrawn="1"/>
          </p:nvSpPr>
          <p:spPr>
            <a:xfrm rot="10800000">
              <a:off x="2379411" y="5621733"/>
              <a:ext cx="765431" cy="765431"/>
            </a:xfrm>
            <a:prstGeom prst="blockArc">
              <a:avLst>
                <a:gd name="adj1" fmla="val 10800000"/>
                <a:gd name="adj2" fmla="val 16177099"/>
                <a:gd name="adj3" fmla="val 24832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 dirty="0">
                <a:solidFill>
                  <a:schemeClr val="tx1"/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 userDrawn="1"/>
          </p:nvSpPr>
          <p:spPr>
            <a:xfrm>
              <a:off x="282400" y="1583395"/>
              <a:ext cx="4177283" cy="1892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IN" sz="525" i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</a:t>
              </a:r>
              <a:r>
                <a:rPr lang="en-IN" sz="525" i="1" dirty="0"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</a:t>
              </a:r>
              <a:r>
                <a:rPr lang="en-IN" sz="525" i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IN" sz="525" i="1" dirty="0"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NSDL e-Governance Infrastructure Limited</a:t>
              </a:r>
              <a:endParaRPr lang="en-US" sz="525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296048" y="473867"/>
              <a:ext cx="4233845" cy="1015663"/>
            </a:xfrm>
            <a:prstGeom prst="rect">
              <a:avLst/>
            </a:prstGeom>
          </p:spPr>
          <p:txBody>
            <a:bodyPr vert="horz" wrap="square" anchor="ctr">
              <a:spAutoFit/>
            </a:bodyPr>
            <a:lstStyle/>
            <a:p>
              <a:r>
                <a:rPr lang="en-US" sz="3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About </a:t>
              </a:r>
            </a:p>
            <a:p>
              <a:r>
                <a:rPr lang="en-US" sz="3000" b="1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</a:t>
              </a:r>
              <a:r>
                <a:rPr lang="en-US" sz="3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    </a:t>
              </a:r>
              <a:r>
                <a:rPr lang="en-US" sz="3000" b="1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tean</a:t>
              </a:r>
              <a:endPara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pic>
          <p:nvPicPr>
            <p:cNvPr id="37" name="Picture 36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6073" y="999601"/>
              <a:ext cx="517687" cy="517687"/>
            </a:xfrm>
            <a:prstGeom prst="rect">
              <a:avLst/>
            </a:prstGeom>
          </p:spPr>
        </p:pic>
        <p:sp>
          <p:nvSpPr>
            <p:cNvPr id="38" name="Block Arc 37"/>
            <p:cNvSpPr/>
            <p:nvPr userDrawn="1"/>
          </p:nvSpPr>
          <p:spPr>
            <a:xfrm>
              <a:off x="11661344" y="6295257"/>
              <a:ext cx="1152781" cy="1152781"/>
            </a:xfrm>
            <a:prstGeom prst="blockArc">
              <a:avLst>
                <a:gd name="adj1" fmla="val 10800000"/>
                <a:gd name="adj2" fmla="val 16177099"/>
                <a:gd name="adj3" fmla="val 24832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>
                <a:solidFill>
                  <a:schemeClr val="tx1"/>
                </a:solidFill>
              </a:endParaRPr>
            </a:p>
          </p:txBody>
        </p:sp>
        <p:sp>
          <p:nvSpPr>
            <p:cNvPr id="39" name="Block Arc 38"/>
            <p:cNvSpPr/>
            <p:nvPr userDrawn="1"/>
          </p:nvSpPr>
          <p:spPr>
            <a:xfrm>
              <a:off x="499671" y="2841504"/>
              <a:ext cx="1010189" cy="1010189"/>
            </a:xfrm>
            <a:prstGeom prst="blockArc">
              <a:avLst>
                <a:gd name="adj1" fmla="val 10800000"/>
                <a:gd name="adj2" fmla="val 16177099"/>
                <a:gd name="adj3" fmla="val 24832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>
                <a:solidFill>
                  <a:schemeClr val="tx1"/>
                </a:solidFill>
              </a:endParaRPr>
            </a:p>
          </p:txBody>
        </p:sp>
      </p:grpSp>
      <p:sp>
        <p:nvSpPr>
          <p:cNvPr id="40" name="Rectangle 39"/>
          <p:cNvSpPr/>
          <p:nvPr userDrawn="1"/>
        </p:nvSpPr>
        <p:spPr>
          <a:xfrm>
            <a:off x="1448292" y="6885501"/>
            <a:ext cx="9624520" cy="413986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</p:spTree>
    <p:extLst>
      <p:ext uri="{BB962C8B-B14F-4D97-AF65-F5344CB8AC3E}">
        <p14:creationId xmlns:p14="http://schemas.microsoft.com/office/powerpoint/2010/main" val="317011368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 userDrawn="1"/>
        </p:nvSpPr>
        <p:spPr>
          <a:xfrm>
            <a:off x="1448292" y="6885501"/>
            <a:ext cx="9624520" cy="413986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-383405" y="-4605151"/>
            <a:ext cx="12684942" cy="14647508"/>
            <a:chOff x="-511207" y="-4605151"/>
            <a:chExt cx="16913256" cy="14647508"/>
          </a:xfrm>
        </p:grpSpPr>
        <p:sp>
          <p:nvSpPr>
            <p:cNvPr id="23" name="Rectangle 22"/>
            <p:cNvSpPr/>
            <p:nvPr userDrawn="1"/>
          </p:nvSpPr>
          <p:spPr>
            <a:xfrm>
              <a:off x="0" y="0"/>
              <a:ext cx="12224087" cy="6866021"/>
            </a:xfrm>
            <a:prstGeom prst="rect">
              <a:avLst/>
            </a:prstGeom>
            <a:gradFill>
              <a:gsLst>
                <a:gs pos="87000">
                  <a:srgbClr val="FFC000"/>
                </a:gs>
                <a:gs pos="0">
                  <a:srgbClr val="FFF9E3"/>
                </a:gs>
              </a:gsLst>
              <a:lin ang="4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24" name="Oval 23"/>
            <p:cNvSpPr/>
            <p:nvPr userDrawn="1"/>
          </p:nvSpPr>
          <p:spPr>
            <a:xfrm rot="19903548">
              <a:off x="2909416" y="-3672606"/>
              <a:ext cx="13213355" cy="132133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25" name="Block Arc 24"/>
            <p:cNvSpPr/>
            <p:nvPr userDrawn="1"/>
          </p:nvSpPr>
          <p:spPr>
            <a:xfrm rot="13322561">
              <a:off x="10683753" y="-737073"/>
              <a:ext cx="2384639" cy="2265406"/>
            </a:xfrm>
            <a:prstGeom prst="blockArc">
              <a:avLst>
                <a:gd name="adj1" fmla="val 10800000"/>
                <a:gd name="adj2" fmla="val 21512834"/>
                <a:gd name="adj3" fmla="val 17237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>
                <a:solidFill>
                  <a:schemeClr val="tx1"/>
                </a:solidFill>
              </a:endParaRPr>
            </a:p>
          </p:txBody>
        </p:sp>
        <p:sp>
          <p:nvSpPr>
            <p:cNvPr id="26" name="Rectangle 25"/>
            <p:cNvSpPr/>
            <p:nvPr userDrawn="1"/>
          </p:nvSpPr>
          <p:spPr>
            <a:xfrm>
              <a:off x="1523760" y="-4605151"/>
              <a:ext cx="13932568" cy="460515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28" name="Rectangle 27"/>
            <p:cNvSpPr/>
            <p:nvPr userDrawn="1"/>
          </p:nvSpPr>
          <p:spPr>
            <a:xfrm rot="5400000">
              <a:off x="9115426" y="2755734"/>
              <a:ext cx="10395283" cy="4177963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29" name="Block Arc 28"/>
            <p:cNvSpPr/>
            <p:nvPr userDrawn="1"/>
          </p:nvSpPr>
          <p:spPr>
            <a:xfrm flipH="1">
              <a:off x="3925579" y="6265717"/>
              <a:ext cx="1292190" cy="1227581"/>
            </a:xfrm>
            <a:prstGeom prst="blockArc">
              <a:avLst>
                <a:gd name="adj1" fmla="val 10800000"/>
                <a:gd name="adj2" fmla="val 21483207"/>
                <a:gd name="adj3" fmla="val 26212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>
                <a:solidFill>
                  <a:schemeClr val="tx1"/>
                </a:solidFill>
              </a:endParaRPr>
            </a:p>
          </p:txBody>
        </p:sp>
        <p:sp>
          <p:nvSpPr>
            <p:cNvPr id="41" name="Block Arc 40"/>
            <p:cNvSpPr/>
            <p:nvPr userDrawn="1"/>
          </p:nvSpPr>
          <p:spPr>
            <a:xfrm rot="10800000">
              <a:off x="2379411" y="5621733"/>
              <a:ext cx="765431" cy="765431"/>
            </a:xfrm>
            <a:prstGeom prst="blockArc">
              <a:avLst>
                <a:gd name="adj1" fmla="val 10800000"/>
                <a:gd name="adj2" fmla="val 16177099"/>
                <a:gd name="adj3" fmla="val 24832"/>
              </a:avLst>
            </a:prstGeom>
            <a:solidFill>
              <a:srgbClr val="D500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>
                <a:solidFill>
                  <a:schemeClr val="tx1"/>
                </a:solidFill>
              </a:endParaRPr>
            </a:p>
          </p:txBody>
        </p:sp>
        <p:sp>
          <p:nvSpPr>
            <p:cNvPr id="42" name="Block Arc 41"/>
            <p:cNvSpPr/>
            <p:nvPr userDrawn="1"/>
          </p:nvSpPr>
          <p:spPr>
            <a:xfrm>
              <a:off x="11661344" y="6295257"/>
              <a:ext cx="1152781" cy="1152781"/>
            </a:xfrm>
            <a:prstGeom prst="blockArc">
              <a:avLst>
                <a:gd name="adj1" fmla="val 10800000"/>
                <a:gd name="adj2" fmla="val 16177099"/>
                <a:gd name="adj3" fmla="val 24832"/>
              </a:avLst>
            </a:prstGeom>
            <a:solidFill>
              <a:srgbClr val="D500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>
                <a:solidFill>
                  <a:schemeClr val="tx1"/>
                </a:solidFill>
              </a:endParaRPr>
            </a:p>
          </p:txBody>
        </p:sp>
        <p:sp>
          <p:nvSpPr>
            <p:cNvPr id="43" name="Block Arc 42"/>
            <p:cNvSpPr/>
            <p:nvPr userDrawn="1"/>
          </p:nvSpPr>
          <p:spPr>
            <a:xfrm>
              <a:off x="499671" y="2841504"/>
              <a:ext cx="1010189" cy="1010189"/>
            </a:xfrm>
            <a:prstGeom prst="blockArc">
              <a:avLst>
                <a:gd name="adj1" fmla="val 10800000"/>
                <a:gd name="adj2" fmla="val 16177099"/>
                <a:gd name="adj3" fmla="val 24832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>
                <a:solidFill>
                  <a:schemeClr val="tx1"/>
                </a:solidFill>
              </a:endParaRPr>
            </a:p>
          </p:txBody>
        </p:sp>
        <p:sp>
          <p:nvSpPr>
            <p:cNvPr id="44" name="Block Arc 43"/>
            <p:cNvSpPr/>
            <p:nvPr userDrawn="1"/>
          </p:nvSpPr>
          <p:spPr>
            <a:xfrm rot="5400000" flipH="1">
              <a:off x="-537712" y="4588020"/>
              <a:ext cx="1060218" cy="1007208"/>
            </a:xfrm>
            <a:prstGeom prst="blockArc">
              <a:avLst>
                <a:gd name="adj1" fmla="val 10800000"/>
                <a:gd name="adj2" fmla="val 21486842"/>
                <a:gd name="adj3" fmla="val 25364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>
                <a:solidFill>
                  <a:schemeClr val="tx1"/>
                </a:solidFill>
              </a:endParaRPr>
            </a:p>
          </p:txBody>
        </p:sp>
      </p:grpSp>
      <p:sp>
        <p:nvSpPr>
          <p:cNvPr id="45" name="Rectangle 44"/>
          <p:cNvSpPr/>
          <p:nvPr userDrawn="1"/>
        </p:nvSpPr>
        <p:spPr>
          <a:xfrm>
            <a:off x="610980" y="6888804"/>
            <a:ext cx="10449426" cy="460515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1AF721D-A611-DC76-30BA-0299F03CD969}"/>
              </a:ext>
            </a:extLst>
          </p:cNvPr>
          <p:cNvSpPr txBox="1"/>
          <p:nvPr userDrawn="1"/>
        </p:nvSpPr>
        <p:spPr>
          <a:xfrm>
            <a:off x="211801" y="1583396"/>
            <a:ext cx="3132962" cy="1892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N" sz="525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r>
              <a:rPr lang="en-IN" sz="525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ormerly</a:t>
            </a:r>
            <a:r>
              <a:rPr lang="en-IN" sz="525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525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NSDL e-Governance Infrastructure Limited</a:t>
            </a:r>
            <a:endParaRPr lang="en-US" sz="525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Rectangle 49"/>
          <p:cNvSpPr/>
          <p:nvPr userDrawn="1"/>
        </p:nvSpPr>
        <p:spPr>
          <a:xfrm>
            <a:off x="222036" y="473868"/>
            <a:ext cx="3175384" cy="1015663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</a:t>
            </a:r>
          </a:p>
          <a:p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</a:t>
            </a:r>
            <a:r>
              <a:rPr lang="en-US" sz="30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tean</a:t>
            </a:r>
            <a:endParaRPr lang="en-US" sz="3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555" y="999602"/>
            <a:ext cx="388265" cy="51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77713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1" y="1"/>
            <a:ext cx="9168065" cy="6866021"/>
          </a:xfrm>
          <a:prstGeom prst="rect">
            <a:avLst/>
          </a:prstGeom>
          <a:gradFill>
            <a:gsLst>
              <a:gs pos="28000">
                <a:srgbClr val="8331A7"/>
              </a:gs>
              <a:gs pos="100000">
                <a:srgbClr val="E1251B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7" name="Oval 6"/>
          <p:cNvSpPr/>
          <p:nvPr userDrawn="1"/>
        </p:nvSpPr>
        <p:spPr>
          <a:xfrm rot="19903548">
            <a:off x="1663837" y="-5337170"/>
            <a:ext cx="9910016" cy="1321335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8" name="Block Arc 7"/>
          <p:cNvSpPr/>
          <p:nvPr userDrawn="1"/>
        </p:nvSpPr>
        <p:spPr>
          <a:xfrm rot="13322561">
            <a:off x="7912418" y="-854166"/>
            <a:ext cx="2010095" cy="2546120"/>
          </a:xfrm>
          <a:prstGeom prst="blockArc">
            <a:avLst>
              <a:gd name="adj1" fmla="val 10800000"/>
              <a:gd name="adj2" fmla="val 21512834"/>
              <a:gd name="adj3" fmla="val 1723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523374" y="-5426401"/>
            <a:ext cx="10449426" cy="542640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0" name="Rectangle 9"/>
          <p:cNvSpPr/>
          <p:nvPr userDrawn="1"/>
        </p:nvSpPr>
        <p:spPr>
          <a:xfrm rot="5400000">
            <a:off x="3606252" y="1671604"/>
            <a:ext cx="13932568" cy="280894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14" t="28657" r="29973" b="29353"/>
          <a:stretch/>
        </p:blipFill>
        <p:spPr>
          <a:xfrm>
            <a:off x="221957" y="277842"/>
            <a:ext cx="1229922" cy="1406578"/>
          </a:xfrm>
          <a:prstGeom prst="rect">
            <a:avLst/>
          </a:prstGeom>
        </p:spPr>
      </p:pic>
      <p:sp>
        <p:nvSpPr>
          <p:cNvPr id="12" name="Block Arc 11"/>
          <p:cNvSpPr/>
          <p:nvPr userDrawn="1"/>
        </p:nvSpPr>
        <p:spPr>
          <a:xfrm flipH="1">
            <a:off x="6618845" y="6264189"/>
            <a:ext cx="987323" cy="1250610"/>
          </a:xfrm>
          <a:prstGeom prst="blockArc">
            <a:avLst>
              <a:gd name="adj1" fmla="val 10800000"/>
              <a:gd name="adj2" fmla="val 21483207"/>
              <a:gd name="adj3" fmla="val 26212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3" name="Block Arc 12"/>
          <p:cNvSpPr/>
          <p:nvPr userDrawn="1"/>
        </p:nvSpPr>
        <p:spPr>
          <a:xfrm rot="5400000" flipH="1">
            <a:off x="-535811" y="4765857"/>
            <a:ext cx="1060218" cy="755406"/>
          </a:xfrm>
          <a:prstGeom prst="blockArc">
            <a:avLst>
              <a:gd name="adj1" fmla="val 10800000"/>
              <a:gd name="adj2" fmla="val 21512834"/>
              <a:gd name="adj3" fmla="val 1723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4" name="Block Arc 13"/>
          <p:cNvSpPr/>
          <p:nvPr userDrawn="1"/>
        </p:nvSpPr>
        <p:spPr>
          <a:xfrm>
            <a:off x="2445179" y="648456"/>
            <a:ext cx="574073" cy="765431"/>
          </a:xfrm>
          <a:prstGeom prst="blockArc">
            <a:avLst>
              <a:gd name="adj1" fmla="val 10800000"/>
              <a:gd name="adj2" fmla="val 16177099"/>
              <a:gd name="adj3" fmla="val 24832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5" name="Block Arc 14"/>
          <p:cNvSpPr/>
          <p:nvPr userDrawn="1"/>
        </p:nvSpPr>
        <p:spPr>
          <a:xfrm rot="10800000">
            <a:off x="7938271" y="5105427"/>
            <a:ext cx="574073" cy="765431"/>
          </a:xfrm>
          <a:prstGeom prst="blockArc">
            <a:avLst>
              <a:gd name="adj1" fmla="val 10800000"/>
              <a:gd name="adj2" fmla="val 16177099"/>
              <a:gd name="adj3" fmla="val 24832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AF721D-A611-DC76-30BA-0299F03CD969}"/>
              </a:ext>
            </a:extLst>
          </p:cNvPr>
          <p:cNvSpPr txBox="1"/>
          <p:nvPr userDrawn="1"/>
        </p:nvSpPr>
        <p:spPr>
          <a:xfrm>
            <a:off x="258051" y="6453028"/>
            <a:ext cx="1895602" cy="1892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N" sz="525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r>
              <a:rPr lang="en-IN" sz="525" i="1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ormerly</a:t>
            </a:r>
            <a:r>
              <a:rPr lang="en-IN" sz="525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525" i="1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NSDL e-Governance Infrastructure Limited</a:t>
            </a:r>
            <a:endParaRPr lang="en-US" sz="525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-146155" y="6867764"/>
            <a:ext cx="10449426" cy="542640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</p:spTree>
    <p:extLst>
      <p:ext uri="{BB962C8B-B14F-4D97-AF65-F5344CB8AC3E}">
        <p14:creationId xmlns:p14="http://schemas.microsoft.com/office/powerpoint/2010/main" val="19665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5BFB19E7-4AEF-904E-E64E-4F9A6DC1C8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8585" y="-63452"/>
            <a:ext cx="1363910" cy="12866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1AF721D-A611-DC76-30BA-0299F03CD969}"/>
              </a:ext>
            </a:extLst>
          </p:cNvPr>
          <p:cNvSpPr txBox="1"/>
          <p:nvPr userDrawn="1"/>
        </p:nvSpPr>
        <p:spPr>
          <a:xfrm>
            <a:off x="126554" y="6537944"/>
            <a:ext cx="2555621" cy="167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488" i="1" dirty="0">
                <a:solidFill>
                  <a:srgbClr val="66666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r>
              <a:rPr lang="en-IN" sz="488" i="1" dirty="0">
                <a:solidFill>
                  <a:srgbClr val="666666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ormerly NSDL e-Governance Infrastructure Limited</a:t>
            </a:r>
            <a:endParaRPr lang="en-US" sz="488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95392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-14068"/>
            <a:ext cx="9144000" cy="1601679"/>
          </a:xfrm>
          <a:prstGeom prst="rect">
            <a:avLst/>
          </a:prstGeom>
          <a:gradFill>
            <a:gsLst>
              <a:gs pos="0">
                <a:srgbClr val="FFC000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pic>
        <p:nvPicPr>
          <p:cNvPr id="8" name="Picture 7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5BFB19E7-4AEF-904E-E64E-4F9A6DC1C8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7258" y="5814990"/>
            <a:ext cx="1301145" cy="12273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1AF721D-A611-DC76-30BA-0299F03CD969}"/>
              </a:ext>
            </a:extLst>
          </p:cNvPr>
          <p:cNvSpPr txBox="1"/>
          <p:nvPr userDrawn="1"/>
        </p:nvSpPr>
        <p:spPr>
          <a:xfrm>
            <a:off x="7320206" y="6511413"/>
            <a:ext cx="1874187" cy="1697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503" i="1" dirty="0">
                <a:solidFill>
                  <a:srgbClr val="66666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r>
              <a:rPr lang="en-IN" sz="503" i="1" dirty="0">
                <a:solidFill>
                  <a:srgbClr val="666666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ormerly NSDL e-Governance Infrastructure Limited</a:t>
            </a:r>
            <a:endParaRPr lang="en-US" sz="503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Block Arc 14"/>
          <p:cNvSpPr/>
          <p:nvPr userDrawn="1"/>
        </p:nvSpPr>
        <p:spPr>
          <a:xfrm flipH="1">
            <a:off x="8254826" y="1106805"/>
            <a:ext cx="749311" cy="949127"/>
          </a:xfrm>
          <a:prstGeom prst="blockArc">
            <a:avLst>
              <a:gd name="adj1" fmla="val 10800000"/>
              <a:gd name="adj2" fmla="val 1761"/>
              <a:gd name="adj3" fmla="val 30312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6" name="Block Arc 15"/>
          <p:cNvSpPr/>
          <p:nvPr userDrawn="1"/>
        </p:nvSpPr>
        <p:spPr>
          <a:xfrm rot="10800000" flipH="1">
            <a:off x="1919639" y="-324661"/>
            <a:ext cx="491072" cy="622025"/>
          </a:xfrm>
          <a:prstGeom prst="blockArc">
            <a:avLst>
              <a:gd name="adj1" fmla="val 10800000"/>
              <a:gd name="adj2" fmla="val 1761"/>
              <a:gd name="adj3" fmla="val 30312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002331" y="-31425"/>
            <a:ext cx="1170748" cy="775400"/>
            <a:chOff x="6660742" y="1340003"/>
            <a:chExt cx="2302467" cy="1143713"/>
          </a:xfrm>
        </p:grpSpPr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660742" y="1340003"/>
              <a:ext cx="1152448" cy="1143713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0760" y="1340003"/>
              <a:ext cx="1152449" cy="1143713"/>
            </a:xfrm>
            <a:prstGeom prst="rect">
              <a:avLst/>
            </a:prstGeom>
          </p:spPr>
        </p:pic>
      </p:grpSp>
      <p:sp>
        <p:nvSpPr>
          <p:cNvPr id="20" name="Block Arc 19"/>
          <p:cNvSpPr/>
          <p:nvPr userDrawn="1"/>
        </p:nvSpPr>
        <p:spPr>
          <a:xfrm rot="5400000">
            <a:off x="7625099" y="437706"/>
            <a:ext cx="644066" cy="483050"/>
          </a:xfrm>
          <a:prstGeom prst="blockArc">
            <a:avLst>
              <a:gd name="adj1" fmla="val 10800000"/>
              <a:gd name="adj2" fmla="val 16177099"/>
              <a:gd name="adj3" fmla="val 24832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grpSp>
        <p:nvGrpSpPr>
          <p:cNvPr id="21" name="Group 20"/>
          <p:cNvGrpSpPr/>
          <p:nvPr userDrawn="1"/>
        </p:nvGrpSpPr>
        <p:grpSpPr>
          <a:xfrm rot="10800000">
            <a:off x="-683242" y="503862"/>
            <a:ext cx="1685063" cy="1116037"/>
            <a:chOff x="6660742" y="1340003"/>
            <a:chExt cx="2302467" cy="1143713"/>
          </a:xfrm>
        </p:grpSpPr>
        <p:pic>
          <p:nvPicPr>
            <p:cNvPr id="22" name="Picture 21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660742" y="1340003"/>
              <a:ext cx="1152448" cy="1143713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0760" y="1340003"/>
              <a:ext cx="1152449" cy="1143713"/>
            </a:xfrm>
            <a:prstGeom prst="rect">
              <a:avLst/>
            </a:prstGeom>
          </p:spPr>
        </p:pic>
      </p:grpSp>
      <p:sp>
        <p:nvSpPr>
          <p:cNvPr id="24" name="Block Arc 23"/>
          <p:cNvSpPr/>
          <p:nvPr userDrawn="1"/>
        </p:nvSpPr>
        <p:spPr>
          <a:xfrm>
            <a:off x="752907" y="603157"/>
            <a:ext cx="802640" cy="1070187"/>
          </a:xfrm>
          <a:prstGeom prst="blockArc">
            <a:avLst>
              <a:gd name="adj1" fmla="val 10800000"/>
              <a:gd name="adj2" fmla="val 16177099"/>
              <a:gd name="adj3" fmla="val 24832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-1143000" y="-192505"/>
            <a:ext cx="1143000" cy="290362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</p:spTree>
    <p:extLst>
      <p:ext uri="{BB962C8B-B14F-4D97-AF65-F5344CB8AC3E}">
        <p14:creationId xmlns:p14="http://schemas.microsoft.com/office/powerpoint/2010/main" val="139077140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5BFB19E7-4AEF-904E-E64E-4F9A6DC1C8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7258" y="5814990"/>
            <a:ext cx="1301145" cy="12273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1AF721D-A611-DC76-30BA-0299F03CD969}"/>
              </a:ext>
            </a:extLst>
          </p:cNvPr>
          <p:cNvSpPr txBox="1"/>
          <p:nvPr userDrawn="1"/>
        </p:nvSpPr>
        <p:spPr>
          <a:xfrm>
            <a:off x="7320206" y="6511413"/>
            <a:ext cx="1874187" cy="1697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503" i="1" dirty="0">
                <a:solidFill>
                  <a:srgbClr val="66666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r>
              <a:rPr lang="en-IN" sz="503" i="1" dirty="0">
                <a:solidFill>
                  <a:srgbClr val="666666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ormerly NSDL e-Governance Infrastructure Limited</a:t>
            </a:r>
            <a:endParaRPr lang="en-US" sz="503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-1143000" y="-192505"/>
            <a:ext cx="1143000" cy="290362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26" name="Rectangle 25"/>
          <p:cNvSpPr/>
          <p:nvPr userDrawn="1"/>
        </p:nvSpPr>
        <p:spPr>
          <a:xfrm>
            <a:off x="0" y="-14068"/>
            <a:ext cx="9144000" cy="1601679"/>
          </a:xfrm>
          <a:prstGeom prst="rect">
            <a:avLst/>
          </a:prstGeom>
          <a:gradFill>
            <a:gsLst>
              <a:gs pos="0">
                <a:srgbClr val="2992D0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27" name="Block Arc 26"/>
          <p:cNvSpPr/>
          <p:nvPr userDrawn="1"/>
        </p:nvSpPr>
        <p:spPr>
          <a:xfrm flipH="1">
            <a:off x="8254826" y="1106805"/>
            <a:ext cx="749311" cy="949127"/>
          </a:xfrm>
          <a:prstGeom prst="blockArc">
            <a:avLst>
              <a:gd name="adj1" fmla="val 10800000"/>
              <a:gd name="adj2" fmla="val 1761"/>
              <a:gd name="adj3" fmla="val 30312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28" name="Block Arc 27"/>
          <p:cNvSpPr/>
          <p:nvPr userDrawn="1"/>
        </p:nvSpPr>
        <p:spPr>
          <a:xfrm rot="10800000" flipH="1">
            <a:off x="1919639" y="-324661"/>
            <a:ext cx="491072" cy="622025"/>
          </a:xfrm>
          <a:prstGeom prst="blockArc">
            <a:avLst>
              <a:gd name="adj1" fmla="val 10800000"/>
              <a:gd name="adj2" fmla="val 1761"/>
              <a:gd name="adj3" fmla="val 30312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7002331" y="-31425"/>
            <a:ext cx="1170748" cy="775400"/>
            <a:chOff x="6660742" y="1340003"/>
            <a:chExt cx="2302467" cy="1143713"/>
          </a:xfrm>
        </p:grpSpPr>
        <p:pic>
          <p:nvPicPr>
            <p:cNvPr id="30" name="Picture 2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660742" y="1340003"/>
              <a:ext cx="1152448" cy="1143713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0760" y="1340003"/>
              <a:ext cx="1152449" cy="1143713"/>
            </a:xfrm>
            <a:prstGeom prst="rect">
              <a:avLst/>
            </a:prstGeom>
          </p:spPr>
        </p:pic>
      </p:grpSp>
      <p:sp>
        <p:nvSpPr>
          <p:cNvPr id="32" name="Block Arc 31"/>
          <p:cNvSpPr/>
          <p:nvPr userDrawn="1"/>
        </p:nvSpPr>
        <p:spPr>
          <a:xfrm rot="5400000">
            <a:off x="7625099" y="437706"/>
            <a:ext cx="644066" cy="483050"/>
          </a:xfrm>
          <a:prstGeom prst="blockArc">
            <a:avLst>
              <a:gd name="adj1" fmla="val 10800000"/>
              <a:gd name="adj2" fmla="val 16177099"/>
              <a:gd name="adj3" fmla="val 24832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 rot="10800000">
            <a:off x="-683242" y="503862"/>
            <a:ext cx="1685063" cy="1116037"/>
            <a:chOff x="6660742" y="1340003"/>
            <a:chExt cx="2302467" cy="1143713"/>
          </a:xfrm>
        </p:grpSpPr>
        <p:pic>
          <p:nvPicPr>
            <p:cNvPr id="34" name="Picture 33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660742" y="1340003"/>
              <a:ext cx="1152448" cy="1143713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0760" y="1340003"/>
              <a:ext cx="1152449" cy="1143713"/>
            </a:xfrm>
            <a:prstGeom prst="rect">
              <a:avLst/>
            </a:prstGeom>
          </p:spPr>
        </p:pic>
      </p:grpSp>
      <p:sp>
        <p:nvSpPr>
          <p:cNvPr id="36" name="Rectangle 35"/>
          <p:cNvSpPr/>
          <p:nvPr userDrawn="1"/>
        </p:nvSpPr>
        <p:spPr>
          <a:xfrm>
            <a:off x="-992875" y="-31425"/>
            <a:ext cx="992875" cy="24825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37" name="Block Arc 36"/>
          <p:cNvSpPr/>
          <p:nvPr userDrawn="1"/>
        </p:nvSpPr>
        <p:spPr>
          <a:xfrm>
            <a:off x="752907" y="603157"/>
            <a:ext cx="802640" cy="1070187"/>
          </a:xfrm>
          <a:prstGeom prst="blockArc">
            <a:avLst>
              <a:gd name="adj1" fmla="val 10800000"/>
              <a:gd name="adj2" fmla="val 16177099"/>
              <a:gd name="adj3" fmla="val 24832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28436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-1143000" y="-192505"/>
            <a:ext cx="1143000" cy="290362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36" name="Rectangle 35"/>
          <p:cNvSpPr/>
          <p:nvPr userDrawn="1"/>
        </p:nvSpPr>
        <p:spPr>
          <a:xfrm>
            <a:off x="-992875" y="-31425"/>
            <a:ext cx="992875" cy="24825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62" name="Block Arc 61"/>
          <p:cNvSpPr/>
          <p:nvPr userDrawn="1"/>
        </p:nvSpPr>
        <p:spPr>
          <a:xfrm flipH="1">
            <a:off x="2016788" y="6242127"/>
            <a:ext cx="923810" cy="1231747"/>
          </a:xfrm>
          <a:prstGeom prst="blockArc">
            <a:avLst/>
          </a:prstGeom>
          <a:solidFill>
            <a:srgbClr val="D50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63" name="Block Arc 62"/>
          <p:cNvSpPr/>
          <p:nvPr userDrawn="1"/>
        </p:nvSpPr>
        <p:spPr>
          <a:xfrm rot="10800000" flipH="1">
            <a:off x="8215080" y="-503921"/>
            <a:ext cx="732772" cy="977029"/>
          </a:xfrm>
          <a:prstGeom prst="blockArc">
            <a:avLst/>
          </a:prstGeom>
          <a:solidFill>
            <a:srgbClr val="D50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64" name="Block Arc 63"/>
          <p:cNvSpPr/>
          <p:nvPr userDrawn="1"/>
        </p:nvSpPr>
        <p:spPr>
          <a:xfrm rot="10800000">
            <a:off x="-927147" y="-1228293"/>
            <a:ext cx="1842440" cy="2456586"/>
          </a:xfrm>
          <a:prstGeom prst="blockArc">
            <a:avLst>
              <a:gd name="adj1" fmla="val 10800000"/>
              <a:gd name="adj2" fmla="val 16177099"/>
              <a:gd name="adj3" fmla="val 24832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65" name="Block Arc 64"/>
          <p:cNvSpPr/>
          <p:nvPr userDrawn="1"/>
        </p:nvSpPr>
        <p:spPr>
          <a:xfrm rot="10800000">
            <a:off x="8215081" y="5399452"/>
            <a:ext cx="623306" cy="831075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66" name="Block Arc 65"/>
          <p:cNvSpPr/>
          <p:nvPr userDrawn="1"/>
        </p:nvSpPr>
        <p:spPr>
          <a:xfrm>
            <a:off x="1705135" y="473110"/>
            <a:ext cx="623306" cy="831075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pic>
        <p:nvPicPr>
          <p:cNvPr id="67" name="Picture 66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5BFB19E7-4AEF-904E-E64E-4F9A6DC1C8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7258" y="5814990"/>
            <a:ext cx="1301145" cy="1227399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C1AF721D-A611-DC76-30BA-0299F03CD969}"/>
              </a:ext>
            </a:extLst>
          </p:cNvPr>
          <p:cNvSpPr txBox="1"/>
          <p:nvPr userDrawn="1"/>
        </p:nvSpPr>
        <p:spPr>
          <a:xfrm>
            <a:off x="7320206" y="6511413"/>
            <a:ext cx="1874187" cy="1697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503" i="1" dirty="0">
                <a:solidFill>
                  <a:srgbClr val="66666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r>
              <a:rPr lang="en-IN" sz="503" i="1" dirty="0">
                <a:solidFill>
                  <a:srgbClr val="666666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ormerly NSDL e-Governance Infrastructure Limited</a:t>
            </a:r>
            <a:endParaRPr lang="en-US" sz="503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91284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>
          <a:xfrm>
            <a:off x="179981" y="950679"/>
            <a:ext cx="872776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Block Arc 23"/>
          <p:cNvSpPr/>
          <p:nvPr userDrawn="1"/>
        </p:nvSpPr>
        <p:spPr>
          <a:xfrm rot="5400000">
            <a:off x="6922187" y="362956"/>
            <a:ext cx="801928" cy="601446"/>
          </a:xfrm>
          <a:prstGeom prst="blockArc">
            <a:avLst>
              <a:gd name="adj1" fmla="val 10800000"/>
              <a:gd name="adj2" fmla="val 16177099"/>
              <a:gd name="adj3" fmla="val 24832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37" name="Block Arc 36"/>
          <p:cNvSpPr/>
          <p:nvPr userDrawn="1"/>
        </p:nvSpPr>
        <p:spPr>
          <a:xfrm flipH="1">
            <a:off x="973479" y="542262"/>
            <a:ext cx="662107" cy="838669"/>
          </a:xfrm>
          <a:prstGeom prst="blockArc">
            <a:avLst>
              <a:gd name="adj1" fmla="val 10800000"/>
              <a:gd name="adj2" fmla="val 21483207"/>
              <a:gd name="adj3" fmla="val 26212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38" name="Block Arc 37"/>
          <p:cNvSpPr/>
          <p:nvPr userDrawn="1"/>
        </p:nvSpPr>
        <p:spPr>
          <a:xfrm>
            <a:off x="331737" y="222368"/>
            <a:ext cx="489986" cy="653314"/>
          </a:xfrm>
          <a:prstGeom prst="blockArc">
            <a:avLst>
              <a:gd name="adj1" fmla="val 10800000"/>
              <a:gd name="adj2" fmla="val 16177099"/>
              <a:gd name="adj3" fmla="val 24832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39" name="Block Arc 38"/>
          <p:cNvSpPr/>
          <p:nvPr userDrawn="1"/>
        </p:nvSpPr>
        <p:spPr>
          <a:xfrm rot="10800000" flipH="1">
            <a:off x="8325755" y="-343052"/>
            <a:ext cx="511775" cy="682366"/>
          </a:xfrm>
          <a:prstGeom prst="blockArc">
            <a:avLst/>
          </a:prstGeom>
          <a:solidFill>
            <a:srgbClr val="E125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pic>
        <p:nvPicPr>
          <p:cNvPr id="40" name="Picture 39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5BFB19E7-4AEF-904E-E64E-4F9A6DC1C8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7258" y="5814990"/>
            <a:ext cx="1301145" cy="1227399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C1AF721D-A611-DC76-30BA-0299F03CD969}"/>
              </a:ext>
            </a:extLst>
          </p:cNvPr>
          <p:cNvSpPr txBox="1"/>
          <p:nvPr userDrawn="1"/>
        </p:nvSpPr>
        <p:spPr>
          <a:xfrm>
            <a:off x="7320206" y="6511413"/>
            <a:ext cx="1874187" cy="1697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503" i="1" dirty="0">
                <a:solidFill>
                  <a:srgbClr val="66666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r>
              <a:rPr lang="en-IN" sz="503" i="1" dirty="0">
                <a:solidFill>
                  <a:srgbClr val="666666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ormerly NSDL e-Governance Infrastructure Limited</a:t>
            </a:r>
            <a:endParaRPr lang="en-US" sz="503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07097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5BFB19E7-4AEF-904E-E64E-4F9A6DC1C8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7258" y="5814990"/>
            <a:ext cx="1301145" cy="1227399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C1AF721D-A611-DC76-30BA-0299F03CD969}"/>
              </a:ext>
            </a:extLst>
          </p:cNvPr>
          <p:cNvSpPr txBox="1"/>
          <p:nvPr userDrawn="1"/>
        </p:nvSpPr>
        <p:spPr>
          <a:xfrm>
            <a:off x="7320206" y="6511413"/>
            <a:ext cx="1874187" cy="1697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503" i="1" dirty="0">
                <a:solidFill>
                  <a:srgbClr val="66666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r>
              <a:rPr lang="en-IN" sz="503" i="1" dirty="0">
                <a:solidFill>
                  <a:srgbClr val="666666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ormerly NSDL e-Governance Infrastructure Limited</a:t>
            </a:r>
            <a:endParaRPr lang="en-US" sz="503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55963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189912" y="5464622"/>
            <a:ext cx="1780448" cy="1256357"/>
            <a:chOff x="253216" y="5382733"/>
            <a:chExt cx="2373930" cy="1256357"/>
          </a:xfrm>
        </p:grpSpPr>
        <p:pic>
          <p:nvPicPr>
            <p:cNvPr id="8" name="Picture 7" descr="A logo with a black background&#10;&#10;Description automatically generated">
              <a:extLst>
                <a:ext uri="{FF2B5EF4-FFF2-40B4-BE49-F238E27FC236}">
                  <a16:creationId xmlns:a16="http://schemas.microsoft.com/office/drawing/2014/main" id="{5BFB19E7-4AEF-904E-E64E-4F9A6DC1C8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4729" y="5382733"/>
              <a:ext cx="1775792" cy="1256357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1AF721D-A611-DC76-30BA-0299F03CD969}"/>
                </a:ext>
              </a:extLst>
            </p:cNvPr>
            <p:cNvSpPr txBox="1"/>
            <p:nvPr/>
          </p:nvSpPr>
          <p:spPr>
            <a:xfrm>
              <a:off x="253216" y="6317062"/>
              <a:ext cx="2373930" cy="1674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488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</a:t>
              </a:r>
              <a:r>
                <a:rPr lang="en-IN" sz="488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ormerly </a:t>
              </a:r>
              <a:r>
                <a:rPr lang="en-IN" sz="488" i="1" dirty="0">
                  <a:solidFill>
                    <a:srgbClr val="66666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en-IN" sz="488" i="1" dirty="0">
                  <a:solidFill>
                    <a:srgbClr val="666666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SDL e-Governance Infrastructure Limited</a:t>
              </a:r>
              <a:endParaRPr lang="en-US" sz="488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97358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817057"/>
            <a:ext cx="9144000" cy="4571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8" name="Rectangle 7"/>
          <p:cNvSpPr/>
          <p:nvPr userDrawn="1"/>
        </p:nvSpPr>
        <p:spPr>
          <a:xfrm>
            <a:off x="-662552" y="-340963"/>
            <a:ext cx="662552" cy="294467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9" name="Rectangle 8"/>
          <p:cNvSpPr/>
          <p:nvPr userDrawn="1"/>
        </p:nvSpPr>
        <p:spPr>
          <a:xfrm>
            <a:off x="-197603" y="-728420"/>
            <a:ext cx="3091859" cy="72842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0" name="Rectangle 9"/>
          <p:cNvSpPr/>
          <p:nvPr userDrawn="1"/>
        </p:nvSpPr>
        <p:spPr>
          <a:xfrm>
            <a:off x="-674583" y="-327561"/>
            <a:ext cx="662552" cy="294467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1" name="Rectangle 10"/>
          <p:cNvSpPr/>
          <p:nvPr userDrawn="1"/>
        </p:nvSpPr>
        <p:spPr>
          <a:xfrm>
            <a:off x="-197603" y="-731060"/>
            <a:ext cx="3091859" cy="72842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2" name="Rectangle 11"/>
          <p:cNvSpPr/>
          <p:nvPr userDrawn="1"/>
        </p:nvSpPr>
        <p:spPr>
          <a:xfrm>
            <a:off x="9156032" y="3794255"/>
            <a:ext cx="1408150" cy="294467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3" name="Block Arc 12"/>
          <p:cNvSpPr/>
          <p:nvPr userDrawn="1"/>
        </p:nvSpPr>
        <p:spPr>
          <a:xfrm rot="10800000" flipH="1">
            <a:off x="338078" y="3553011"/>
            <a:ext cx="562675" cy="750233"/>
          </a:xfrm>
          <a:prstGeom prst="blockArc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4404309" y="-19166"/>
            <a:ext cx="2645933" cy="1752432"/>
            <a:chOff x="6660742" y="1340003"/>
            <a:chExt cx="2302467" cy="1143713"/>
          </a:xfrm>
        </p:grpSpPr>
        <p:pic>
          <p:nvPicPr>
            <p:cNvPr id="15" name="Picture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0760" y="1340003"/>
              <a:ext cx="1152449" cy="1143713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660742" y="1340003"/>
              <a:ext cx="1152448" cy="1143713"/>
            </a:xfrm>
            <a:prstGeom prst="rect">
              <a:avLst/>
            </a:prstGeom>
          </p:spPr>
        </p:pic>
      </p:grpSp>
      <p:sp>
        <p:nvSpPr>
          <p:cNvPr id="17" name="Block Arc 16"/>
          <p:cNvSpPr/>
          <p:nvPr userDrawn="1"/>
        </p:nvSpPr>
        <p:spPr>
          <a:xfrm flipH="1">
            <a:off x="3987831" y="625155"/>
            <a:ext cx="902404" cy="1143045"/>
          </a:xfrm>
          <a:prstGeom prst="blockArc">
            <a:avLst>
              <a:gd name="adj1" fmla="val 10800000"/>
              <a:gd name="adj2" fmla="val 21483207"/>
              <a:gd name="adj3" fmla="val 26212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19" name="Block Arc 18"/>
          <p:cNvSpPr/>
          <p:nvPr userDrawn="1"/>
        </p:nvSpPr>
        <p:spPr>
          <a:xfrm>
            <a:off x="4984098" y="4877051"/>
            <a:ext cx="664807" cy="886409"/>
          </a:xfrm>
          <a:prstGeom prst="blockArc">
            <a:avLst>
              <a:gd name="adj1" fmla="val 10800000"/>
              <a:gd name="adj2" fmla="val 16177099"/>
              <a:gd name="adj3" fmla="val 24832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pic>
        <p:nvPicPr>
          <p:cNvPr id="20" name="Picture 19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5BFB19E7-4AEF-904E-E64E-4F9A6DC1C85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4267" y="5832742"/>
            <a:ext cx="1195369" cy="112761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AF721D-A611-DC76-30BA-0299F03CD969}"/>
              </a:ext>
            </a:extLst>
          </p:cNvPr>
          <p:cNvSpPr txBox="1"/>
          <p:nvPr userDrawn="1"/>
        </p:nvSpPr>
        <p:spPr>
          <a:xfrm>
            <a:off x="1375573" y="6378958"/>
            <a:ext cx="2555621" cy="1697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503" dirty="0">
                <a:solidFill>
                  <a:srgbClr val="66666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| </a:t>
            </a:r>
            <a:r>
              <a:rPr lang="en-IN" sz="503" i="1" dirty="0">
                <a:solidFill>
                  <a:srgbClr val="66666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F</a:t>
            </a:r>
            <a:r>
              <a:rPr lang="en-IN" sz="503" i="1" dirty="0">
                <a:solidFill>
                  <a:srgbClr val="666666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ormerly NSDL e-Governance Infrastructure Limited</a:t>
            </a:r>
            <a:endParaRPr lang="en-US" sz="503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Block Arc 21"/>
          <p:cNvSpPr/>
          <p:nvPr userDrawn="1"/>
        </p:nvSpPr>
        <p:spPr>
          <a:xfrm rot="16200000">
            <a:off x="5707067" y="857250"/>
            <a:ext cx="6858000" cy="5143500"/>
          </a:xfrm>
          <a:prstGeom prst="blockArc">
            <a:avLst>
              <a:gd name="adj1" fmla="val 10800000"/>
              <a:gd name="adj2" fmla="val 6952"/>
              <a:gd name="adj3" fmla="val 23223"/>
            </a:avLst>
          </a:prstGeom>
          <a:gradFill>
            <a:gsLst>
              <a:gs pos="100000">
                <a:srgbClr val="E03D31"/>
              </a:gs>
              <a:gs pos="12000">
                <a:srgbClr val="CBBAD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  <p:sp>
        <p:nvSpPr>
          <p:cNvPr id="23" name="Block Arc 22"/>
          <p:cNvSpPr/>
          <p:nvPr userDrawn="1"/>
        </p:nvSpPr>
        <p:spPr>
          <a:xfrm flipH="1">
            <a:off x="6182094" y="5707539"/>
            <a:ext cx="1664276" cy="2219034"/>
          </a:xfrm>
          <a:prstGeom prst="blockArc">
            <a:avLst>
              <a:gd name="adj1" fmla="val 10800000"/>
              <a:gd name="adj2" fmla="val 4"/>
              <a:gd name="adj3" fmla="val 2368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91443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662552" y="-340963"/>
            <a:ext cx="662552" cy="294467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9" name="Rectangle 8"/>
          <p:cNvSpPr/>
          <p:nvPr userDrawn="1"/>
        </p:nvSpPr>
        <p:spPr>
          <a:xfrm>
            <a:off x="-197603" y="-728420"/>
            <a:ext cx="3091859" cy="72842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0" name="Rectangle 9"/>
          <p:cNvSpPr/>
          <p:nvPr userDrawn="1"/>
        </p:nvSpPr>
        <p:spPr>
          <a:xfrm>
            <a:off x="-674583" y="-327561"/>
            <a:ext cx="662552" cy="294467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1" name="Rectangle 10"/>
          <p:cNvSpPr/>
          <p:nvPr userDrawn="1"/>
        </p:nvSpPr>
        <p:spPr>
          <a:xfrm>
            <a:off x="-197603" y="-731060"/>
            <a:ext cx="3091859" cy="72842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2" name="Rectangle 11"/>
          <p:cNvSpPr/>
          <p:nvPr userDrawn="1"/>
        </p:nvSpPr>
        <p:spPr>
          <a:xfrm>
            <a:off x="9156032" y="3794255"/>
            <a:ext cx="1408150" cy="294467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pic>
        <p:nvPicPr>
          <p:cNvPr id="18" name="Picture 17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5BFB19E7-4AEF-904E-E64E-4F9A6DC1C8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233" y="5866284"/>
            <a:ext cx="1232933" cy="116305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1AF721D-A611-DC76-30BA-0299F03CD969}"/>
              </a:ext>
            </a:extLst>
          </p:cNvPr>
          <p:cNvSpPr txBox="1"/>
          <p:nvPr userDrawn="1"/>
        </p:nvSpPr>
        <p:spPr>
          <a:xfrm>
            <a:off x="7382141" y="6557143"/>
            <a:ext cx="1809703" cy="1697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503" i="1" dirty="0">
                <a:solidFill>
                  <a:srgbClr val="66666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r>
              <a:rPr lang="en-IN" sz="503" i="1" dirty="0">
                <a:solidFill>
                  <a:srgbClr val="666666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ormerly NSDL e-Governance Infrastructure Limited</a:t>
            </a:r>
            <a:endParaRPr lang="en-US" sz="503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89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51.xml"/><Relationship Id="rId21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46.xml"/><Relationship Id="rId42" Type="http://schemas.openxmlformats.org/officeDocument/2006/relationships/slideLayout" Target="../slideLayouts/slideLayout54.xml"/><Relationship Id="rId47" Type="http://schemas.openxmlformats.org/officeDocument/2006/relationships/slideLayout" Target="../slideLayouts/slideLayout59.xml"/><Relationship Id="rId50" Type="http://schemas.openxmlformats.org/officeDocument/2006/relationships/slideLayout" Target="../slideLayouts/slideLayout62.xml"/><Relationship Id="rId55" Type="http://schemas.openxmlformats.org/officeDocument/2006/relationships/slideLayout" Target="../slideLayouts/slideLayout67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32" Type="http://schemas.openxmlformats.org/officeDocument/2006/relationships/slideLayout" Target="../slideLayouts/slideLayout44.xml"/><Relationship Id="rId37" Type="http://schemas.openxmlformats.org/officeDocument/2006/relationships/slideLayout" Target="../slideLayouts/slideLayout49.xml"/><Relationship Id="rId40" Type="http://schemas.openxmlformats.org/officeDocument/2006/relationships/slideLayout" Target="../slideLayouts/slideLayout52.xml"/><Relationship Id="rId45" Type="http://schemas.openxmlformats.org/officeDocument/2006/relationships/slideLayout" Target="../slideLayouts/slideLayout57.xml"/><Relationship Id="rId53" Type="http://schemas.openxmlformats.org/officeDocument/2006/relationships/slideLayout" Target="../slideLayouts/slideLayout65.xml"/><Relationship Id="rId5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slideLayout" Target="../slideLayouts/slideLayout39.xml"/><Relationship Id="rId30" Type="http://schemas.openxmlformats.org/officeDocument/2006/relationships/slideLayout" Target="../slideLayouts/slideLayout42.xml"/><Relationship Id="rId35" Type="http://schemas.openxmlformats.org/officeDocument/2006/relationships/slideLayout" Target="../slideLayouts/slideLayout47.xml"/><Relationship Id="rId43" Type="http://schemas.openxmlformats.org/officeDocument/2006/relationships/slideLayout" Target="../slideLayouts/slideLayout55.xml"/><Relationship Id="rId48" Type="http://schemas.openxmlformats.org/officeDocument/2006/relationships/slideLayout" Target="../slideLayouts/slideLayout60.xml"/><Relationship Id="rId56" Type="http://schemas.openxmlformats.org/officeDocument/2006/relationships/slideLayout" Target="../slideLayouts/slideLayout68.xml"/><Relationship Id="rId8" Type="http://schemas.openxmlformats.org/officeDocument/2006/relationships/slideLayout" Target="../slideLayouts/slideLayout20.xml"/><Relationship Id="rId51" Type="http://schemas.openxmlformats.org/officeDocument/2006/relationships/slideLayout" Target="../slideLayouts/slideLayout63.xml"/><Relationship Id="rId3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33" Type="http://schemas.openxmlformats.org/officeDocument/2006/relationships/slideLayout" Target="../slideLayouts/slideLayout45.xml"/><Relationship Id="rId38" Type="http://schemas.openxmlformats.org/officeDocument/2006/relationships/slideLayout" Target="../slideLayouts/slideLayout50.xml"/><Relationship Id="rId46" Type="http://schemas.openxmlformats.org/officeDocument/2006/relationships/slideLayout" Target="../slideLayouts/slideLayout58.xml"/><Relationship Id="rId20" Type="http://schemas.openxmlformats.org/officeDocument/2006/relationships/slideLayout" Target="../slideLayouts/slideLayout32.xml"/><Relationship Id="rId41" Type="http://schemas.openxmlformats.org/officeDocument/2006/relationships/slideLayout" Target="../slideLayouts/slideLayout53.xml"/><Relationship Id="rId54" Type="http://schemas.openxmlformats.org/officeDocument/2006/relationships/slideLayout" Target="../slideLayouts/slideLayout66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28" Type="http://schemas.openxmlformats.org/officeDocument/2006/relationships/slideLayout" Target="../slideLayouts/slideLayout40.xml"/><Relationship Id="rId36" Type="http://schemas.openxmlformats.org/officeDocument/2006/relationships/slideLayout" Target="../slideLayouts/slideLayout48.xml"/><Relationship Id="rId49" Type="http://schemas.openxmlformats.org/officeDocument/2006/relationships/slideLayout" Target="../slideLayouts/slideLayout61.xml"/><Relationship Id="rId57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31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56.xml"/><Relationship Id="rId52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03463-CA8C-4FC6-8E2D-475C797F32A5}" type="datetimeFigureOut">
              <a:rPr lang="en-IN" smtClean="0"/>
              <a:t>26-06-2024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B7D01-EE0D-4622-A28B-0155D216CA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80425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  <p:sldLayoutId id="2147483704" r:id="rId43"/>
    <p:sldLayoutId id="2147483705" r:id="rId44"/>
    <p:sldLayoutId id="2147483706" r:id="rId45"/>
    <p:sldLayoutId id="2147483707" r:id="rId46"/>
    <p:sldLayoutId id="2147483708" r:id="rId47"/>
    <p:sldLayoutId id="2147483709" r:id="rId48"/>
    <p:sldLayoutId id="2147483710" r:id="rId49"/>
    <p:sldLayoutId id="2147483711" r:id="rId50"/>
    <p:sldLayoutId id="2147483712" r:id="rId51"/>
    <p:sldLayoutId id="2147483713" r:id="rId52"/>
    <p:sldLayoutId id="2147483714" r:id="rId53"/>
    <p:sldLayoutId id="2147483715" r:id="rId54"/>
    <p:sldLayoutId id="2147483716" r:id="rId55"/>
    <p:sldLayoutId id="2147483717" r:id="rId5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6565" y="2532839"/>
            <a:ext cx="7110308" cy="1823576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algn="ctr" defTabSz="685800">
              <a:lnSpc>
                <a:spcPct val="150000"/>
              </a:lnSpc>
              <a:defRPr/>
            </a:pPr>
            <a:r>
              <a:rPr lang="en-US" sz="2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Securing </a:t>
            </a: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APY </a:t>
            </a:r>
            <a:r>
              <a:rPr lang="en-US" sz="2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transactions through </a:t>
            </a:r>
            <a:r>
              <a:rPr lang="en-US" sz="25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Aadhaar</a:t>
            </a:r>
            <a:r>
              <a:rPr lang="en-US" sz="2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based User Authentication for APY-Service Providers</a:t>
            </a:r>
            <a:endParaRPr lang="en-IN" sz="2500" b="1" dirty="0">
              <a:solidFill>
                <a:prstClr val="black">
                  <a:lumMod val="85000"/>
                  <a:lumOff val="15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84473" y="5966752"/>
            <a:ext cx="1551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June 26, 2024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314868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494716" y="498500"/>
            <a:ext cx="6511506" cy="579902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algn="ctr" defTabSz="685800">
              <a:lnSpc>
                <a:spcPct val="70000"/>
              </a:lnSpc>
            </a:pP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for Linking </a:t>
            </a:r>
            <a:r>
              <a:rPr lang="en-US" sz="22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Aadhaar</a:t>
            </a: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the User IDs</a:t>
            </a:r>
          </a:p>
          <a:p>
            <a:pPr algn="ctr" defTabSz="685800">
              <a:lnSpc>
                <a:spcPct val="70000"/>
              </a:lnSpc>
            </a:pPr>
            <a:endParaRPr lang="en-US" sz="2200" b="1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Block Arc 13"/>
          <p:cNvSpPr/>
          <p:nvPr/>
        </p:nvSpPr>
        <p:spPr>
          <a:xfrm flipH="1">
            <a:off x="6974407" y="5538845"/>
            <a:ext cx="923810" cy="923810"/>
          </a:xfrm>
          <a:prstGeom prst="blockArc">
            <a:avLst/>
          </a:prstGeom>
          <a:solidFill>
            <a:srgbClr val="D50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Block Arc 14"/>
          <p:cNvSpPr/>
          <p:nvPr/>
        </p:nvSpPr>
        <p:spPr>
          <a:xfrm rot="10800000" flipH="1">
            <a:off x="7589150" y="231320"/>
            <a:ext cx="1251860" cy="1251860"/>
          </a:xfrm>
          <a:prstGeom prst="blockArc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Block Arc 15"/>
          <p:cNvSpPr/>
          <p:nvPr/>
        </p:nvSpPr>
        <p:spPr>
          <a:xfrm rot="10800000">
            <a:off x="8336145" y="5059939"/>
            <a:ext cx="623306" cy="623306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Block Arc 16"/>
          <p:cNvSpPr/>
          <p:nvPr/>
        </p:nvSpPr>
        <p:spPr>
          <a:xfrm>
            <a:off x="373834" y="1893137"/>
            <a:ext cx="623306" cy="623306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2" name="Picture 11"/>
          <p:cNvPicPr/>
          <p:nvPr/>
        </p:nvPicPr>
        <p:blipFill rotWithShape="1">
          <a:blip r:embed="rId2"/>
          <a:srcRect t="8565" r="3193" b="6841"/>
          <a:stretch/>
        </p:blipFill>
        <p:spPr bwMode="auto">
          <a:xfrm>
            <a:off x="373834" y="1945275"/>
            <a:ext cx="8314302" cy="408641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Oval 18"/>
          <p:cNvSpPr/>
          <p:nvPr/>
        </p:nvSpPr>
        <p:spPr>
          <a:xfrm>
            <a:off x="3356696" y="3961998"/>
            <a:ext cx="2181225" cy="4994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22" name="TextBox 21"/>
          <p:cNvSpPr txBox="1"/>
          <p:nvPr/>
        </p:nvSpPr>
        <p:spPr>
          <a:xfrm>
            <a:off x="429052" y="1298944"/>
            <a:ext cx="83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Generation of Acknowledgement Number</a:t>
            </a:r>
            <a:endParaRPr lang="en-IN" dirty="0"/>
          </a:p>
          <a:p>
            <a:endParaRPr lang="en-IN" dirty="0"/>
          </a:p>
        </p:txBody>
      </p:sp>
      <p:sp>
        <p:nvSpPr>
          <p:cNvPr id="10" name="TextBox 9"/>
          <p:cNvSpPr txBox="1"/>
          <p:nvPr/>
        </p:nvSpPr>
        <p:spPr>
          <a:xfrm>
            <a:off x="319406" y="5785510"/>
            <a:ext cx="83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Request will be authorized by CRA. Intimation on authorization/rejection will </a:t>
            </a:r>
            <a:r>
              <a:rPr lang="en-US" smtClean="0"/>
              <a:t>be sent </a:t>
            </a:r>
            <a:r>
              <a:rPr lang="en-US" dirty="0" smtClean="0"/>
              <a:t>on the registered email ID.</a:t>
            </a:r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3272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32509" y="2894513"/>
            <a:ext cx="9047018" cy="523220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marL="0" marR="0" lvl="0" indent="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Regular (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Aaadhar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based) access to CRA system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kumimoji="0" lang="en-IN" sz="28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88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494716" y="385892"/>
            <a:ext cx="7095102" cy="536814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algn="ctr" defTabSz="685800">
              <a:lnSpc>
                <a:spcPct val="70000"/>
              </a:lnSpc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Procedure for regular (</a:t>
            </a:r>
            <a:r>
              <a:rPr lang="en-US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Aadhaar</a:t>
            </a: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based) access to CRA system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 defTabSz="685800">
              <a:lnSpc>
                <a:spcPct val="70000"/>
              </a:lnSpc>
            </a:pPr>
            <a:endParaRPr lang="en-US" sz="2200" b="1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Block Arc 13"/>
          <p:cNvSpPr/>
          <p:nvPr/>
        </p:nvSpPr>
        <p:spPr>
          <a:xfrm flipH="1">
            <a:off x="6974407" y="5538845"/>
            <a:ext cx="923810" cy="923810"/>
          </a:xfrm>
          <a:prstGeom prst="blockArc">
            <a:avLst/>
          </a:prstGeom>
          <a:solidFill>
            <a:srgbClr val="D50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Block Arc 14"/>
          <p:cNvSpPr/>
          <p:nvPr/>
        </p:nvSpPr>
        <p:spPr>
          <a:xfrm rot="10800000" flipH="1">
            <a:off x="7589150" y="231320"/>
            <a:ext cx="1251860" cy="1251860"/>
          </a:xfrm>
          <a:prstGeom prst="blockArc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Block Arc 15"/>
          <p:cNvSpPr/>
          <p:nvPr/>
        </p:nvSpPr>
        <p:spPr>
          <a:xfrm rot="10800000">
            <a:off x="8336145" y="5059939"/>
            <a:ext cx="623306" cy="623306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Block Arc 16"/>
          <p:cNvSpPr/>
          <p:nvPr/>
        </p:nvSpPr>
        <p:spPr>
          <a:xfrm>
            <a:off x="373834" y="1893137"/>
            <a:ext cx="623306" cy="623306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9052" y="1298944"/>
            <a:ext cx="83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Login as usual</a:t>
            </a:r>
            <a:endParaRPr lang="en-IN" dirty="0"/>
          </a:p>
          <a:p>
            <a:endParaRPr lang="en-IN" dirty="0"/>
          </a:p>
        </p:txBody>
      </p:sp>
      <p:pic>
        <p:nvPicPr>
          <p:cNvPr id="10" name="Picture 9"/>
          <p:cNvPicPr/>
          <p:nvPr/>
        </p:nvPicPr>
        <p:blipFill rotWithShape="1">
          <a:blip r:embed="rId2"/>
          <a:srcRect t="8299" r="3800" b="6043"/>
          <a:stretch/>
        </p:blipFill>
        <p:spPr bwMode="auto">
          <a:xfrm>
            <a:off x="429052" y="1705700"/>
            <a:ext cx="8160765" cy="418248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0161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494716" y="385892"/>
            <a:ext cx="7095102" cy="536814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algn="ctr" defTabSz="685800">
              <a:lnSpc>
                <a:spcPct val="70000"/>
              </a:lnSpc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Procedure for regular (</a:t>
            </a:r>
            <a:r>
              <a:rPr lang="en-US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Aadhaar</a:t>
            </a: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based) access to CRA system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 defTabSz="685800">
              <a:lnSpc>
                <a:spcPct val="70000"/>
              </a:lnSpc>
            </a:pPr>
            <a:endParaRPr lang="en-US" sz="2200" b="1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Block Arc 13"/>
          <p:cNvSpPr/>
          <p:nvPr/>
        </p:nvSpPr>
        <p:spPr>
          <a:xfrm flipH="1">
            <a:off x="6974407" y="5538845"/>
            <a:ext cx="923810" cy="923810"/>
          </a:xfrm>
          <a:prstGeom prst="blockArc">
            <a:avLst/>
          </a:prstGeom>
          <a:solidFill>
            <a:srgbClr val="D50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Block Arc 14"/>
          <p:cNvSpPr/>
          <p:nvPr/>
        </p:nvSpPr>
        <p:spPr>
          <a:xfrm rot="10800000" flipH="1">
            <a:off x="7589150" y="231320"/>
            <a:ext cx="1251860" cy="1251860"/>
          </a:xfrm>
          <a:prstGeom prst="blockArc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Block Arc 15"/>
          <p:cNvSpPr/>
          <p:nvPr/>
        </p:nvSpPr>
        <p:spPr>
          <a:xfrm rot="10800000">
            <a:off x="8336145" y="5059939"/>
            <a:ext cx="623306" cy="623306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Block Arc 16"/>
          <p:cNvSpPr/>
          <p:nvPr/>
        </p:nvSpPr>
        <p:spPr>
          <a:xfrm>
            <a:off x="373834" y="1893137"/>
            <a:ext cx="623306" cy="623306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9052" y="1298944"/>
            <a:ext cx="83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Provide </a:t>
            </a:r>
            <a:r>
              <a:rPr lang="en-US" dirty="0" err="1" smtClean="0"/>
              <a:t>Aadhaar</a:t>
            </a:r>
            <a:r>
              <a:rPr lang="en-US" dirty="0" smtClean="0"/>
              <a:t>, Select declaration and click submit</a:t>
            </a:r>
            <a:endParaRPr lang="en-IN" dirty="0"/>
          </a:p>
        </p:txBody>
      </p:sp>
      <p:pic>
        <p:nvPicPr>
          <p:cNvPr id="9" name="Picture 8"/>
          <p:cNvPicPr/>
          <p:nvPr/>
        </p:nvPicPr>
        <p:blipFill rotWithShape="1">
          <a:blip r:embed="rId2"/>
          <a:srcRect l="-452" t="8837" r="3015" b="9773"/>
          <a:stretch/>
        </p:blipFill>
        <p:spPr bwMode="auto">
          <a:xfrm>
            <a:off x="429052" y="1893137"/>
            <a:ext cx="8328392" cy="43275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Minus 11"/>
          <p:cNvSpPr/>
          <p:nvPr/>
        </p:nvSpPr>
        <p:spPr>
          <a:xfrm>
            <a:off x="3953008" y="3416347"/>
            <a:ext cx="1170043" cy="33337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9620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494716" y="385892"/>
            <a:ext cx="7095102" cy="536814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algn="ctr" defTabSz="685800">
              <a:lnSpc>
                <a:spcPct val="70000"/>
              </a:lnSpc>
            </a:pP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Procedure for regular (</a:t>
            </a:r>
            <a:r>
              <a:rPr lang="en-US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Aadhaar</a:t>
            </a:r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based) access to CRA system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 defTabSz="685800">
              <a:lnSpc>
                <a:spcPct val="70000"/>
              </a:lnSpc>
            </a:pPr>
            <a:endParaRPr lang="en-US" sz="2200" b="1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Block Arc 13"/>
          <p:cNvSpPr/>
          <p:nvPr/>
        </p:nvSpPr>
        <p:spPr>
          <a:xfrm flipH="1">
            <a:off x="6974407" y="5538845"/>
            <a:ext cx="923810" cy="923810"/>
          </a:xfrm>
          <a:prstGeom prst="blockArc">
            <a:avLst/>
          </a:prstGeom>
          <a:solidFill>
            <a:srgbClr val="D50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Block Arc 14"/>
          <p:cNvSpPr/>
          <p:nvPr/>
        </p:nvSpPr>
        <p:spPr>
          <a:xfrm rot="10800000" flipH="1">
            <a:off x="7589150" y="231320"/>
            <a:ext cx="1251860" cy="1251860"/>
          </a:xfrm>
          <a:prstGeom prst="blockArc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Block Arc 15"/>
          <p:cNvSpPr/>
          <p:nvPr/>
        </p:nvSpPr>
        <p:spPr>
          <a:xfrm rot="10800000">
            <a:off x="8336145" y="5059939"/>
            <a:ext cx="623306" cy="623306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Block Arc 16"/>
          <p:cNvSpPr/>
          <p:nvPr/>
        </p:nvSpPr>
        <p:spPr>
          <a:xfrm>
            <a:off x="373834" y="1893137"/>
            <a:ext cx="623306" cy="623306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9052" y="1298944"/>
            <a:ext cx="83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Provide OTP received on the user’s mobile</a:t>
            </a:r>
            <a:endParaRPr lang="en-IN" dirty="0"/>
          </a:p>
        </p:txBody>
      </p:sp>
      <p:pic>
        <p:nvPicPr>
          <p:cNvPr id="10" name="Picture 9"/>
          <p:cNvPicPr/>
          <p:nvPr/>
        </p:nvPicPr>
        <p:blipFill rotWithShape="1">
          <a:blip r:embed="rId2"/>
          <a:srcRect l="151" t="8568" r="2888" b="6561"/>
          <a:stretch/>
        </p:blipFill>
        <p:spPr bwMode="auto">
          <a:xfrm>
            <a:off x="515874" y="1893137"/>
            <a:ext cx="8073944" cy="43414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1138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3172" y="2856042"/>
            <a:ext cx="8456027" cy="600164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Delinking </a:t>
            </a:r>
            <a:r>
              <a:rPr kumimoji="0" lang="en-US" sz="33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Aadhaar</a:t>
            </a:r>
            <a:r>
              <a:rPr kumimoji="0" lang="en-US" sz="3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from the User ID </a:t>
            </a:r>
            <a:endParaRPr kumimoji="0" lang="en-IN" sz="33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78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85487" y="408116"/>
            <a:ext cx="7095102" cy="646395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algn="ctr" defTabSz="685800">
              <a:lnSpc>
                <a:spcPct val="70000"/>
              </a:lnSpc>
            </a:pP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Delinking </a:t>
            </a:r>
            <a:r>
              <a:rPr lang="en-US" sz="2500" b="1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Aadhaar</a:t>
            </a: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from User ID</a:t>
            </a:r>
            <a:endParaRPr lang="en-US" sz="2500" dirty="0">
              <a:solidFill>
                <a:prstClr val="black">
                  <a:lumMod val="75000"/>
                  <a:lumOff val="25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 defTabSz="685800">
              <a:lnSpc>
                <a:spcPct val="70000"/>
              </a:lnSpc>
            </a:pPr>
            <a:endParaRPr lang="en-US" sz="2500" b="1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Block Arc 13"/>
          <p:cNvSpPr/>
          <p:nvPr/>
        </p:nvSpPr>
        <p:spPr>
          <a:xfrm flipH="1">
            <a:off x="6974407" y="5538845"/>
            <a:ext cx="923810" cy="923810"/>
          </a:xfrm>
          <a:prstGeom prst="blockArc">
            <a:avLst/>
          </a:prstGeom>
          <a:solidFill>
            <a:srgbClr val="D50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Block Arc 14"/>
          <p:cNvSpPr/>
          <p:nvPr/>
        </p:nvSpPr>
        <p:spPr>
          <a:xfrm rot="10800000" flipH="1">
            <a:off x="7589150" y="231320"/>
            <a:ext cx="1251860" cy="1251860"/>
          </a:xfrm>
          <a:prstGeom prst="blockArc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Block Arc 15"/>
          <p:cNvSpPr/>
          <p:nvPr/>
        </p:nvSpPr>
        <p:spPr>
          <a:xfrm rot="10800000">
            <a:off x="8336145" y="5059939"/>
            <a:ext cx="623306" cy="623306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Block Arc 16"/>
          <p:cNvSpPr/>
          <p:nvPr/>
        </p:nvSpPr>
        <p:spPr>
          <a:xfrm>
            <a:off x="373834" y="1893137"/>
            <a:ext cx="623306" cy="623306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5487" y="1717964"/>
            <a:ext cx="784891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Delinking would be required in case Transfer, change in roles and responsibilities, etc.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Send an email to CRA for delinking the </a:t>
            </a:r>
            <a:r>
              <a:rPr lang="en-US" sz="2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Aadhaar</a:t>
            </a:r>
            <a:r>
              <a:rPr lang="en-US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from the User ID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Mention the reason for removal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Request will be processed by CRA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Confirmation would be sent to the office</a:t>
            </a:r>
          </a:p>
        </p:txBody>
      </p:sp>
    </p:spTree>
    <p:extLst>
      <p:ext uri="{BB962C8B-B14F-4D97-AF65-F5344CB8AC3E}">
        <p14:creationId xmlns:p14="http://schemas.microsoft.com/office/powerpoint/2010/main" val="128243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2491" y="2588166"/>
            <a:ext cx="6938612" cy="1061829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defTabSz="685800"/>
            <a:r>
              <a:rPr lang="en-US" sz="4500" b="1" kern="50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Thank You!</a:t>
            </a:r>
          </a:p>
          <a:p>
            <a:pPr defTabSz="685800"/>
            <a:endParaRPr lang="en-IN" kern="50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46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41406" y="2756960"/>
            <a:ext cx="8804705" cy="2176199"/>
            <a:chOff x="188541" y="2532948"/>
            <a:chExt cx="11739607" cy="2901598"/>
          </a:xfrm>
        </p:grpSpPr>
        <p:sp>
          <p:nvSpPr>
            <p:cNvPr id="2" name="Rectangle 1"/>
            <p:cNvSpPr/>
            <p:nvPr/>
          </p:nvSpPr>
          <p:spPr>
            <a:xfrm>
              <a:off x="1135962" y="2620398"/>
              <a:ext cx="1186596" cy="841256"/>
            </a:xfrm>
            <a:prstGeom prst="rect">
              <a:avLst/>
            </a:prstGeom>
          </p:spPr>
          <p:txBody>
            <a:bodyPr vert="horz" wrap="square" anchor="ctr">
              <a:spAutoFit/>
            </a:bodyPr>
            <a:lstStyle/>
            <a:p>
              <a:pPr algn="ctr" defTabSz="685800"/>
              <a:r>
                <a:rPr lang="en-US" sz="3500" b="1" kern="5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  <a:endParaRPr lang="en-IN" sz="3500" b="1" kern="5000" dirty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460841" y="3184603"/>
              <a:ext cx="2490827" cy="756617"/>
            </a:xfrm>
            <a:prstGeom prst="rect">
              <a:avLst/>
            </a:prstGeom>
          </p:spPr>
          <p:txBody>
            <a:bodyPr vert="horz" wrap="square" anchor="ctr">
              <a:spAutoFit/>
            </a:bodyPr>
            <a:lstStyle/>
            <a:p>
              <a:pPr algn="ctr" defTabSz="685800">
                <a:lnSpc>
                  <a:spcPct val="200000"/>
                </a:lnSpc>
              </a:pPr>
              <a:endParaRPr lang="en-US" dirty="0">
                <a:solidFill>
                  <a:prstClr val="black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188541" y="4156460"/>
              <a:ext cx="3061349" cy="513903"/>
            </a:xfrm>
            <a:prstGeom prst="rect">
              <a:avLst/>
            </a:prstGeom>
          </p:spPr>
          <p:txBody>
            <a:bodyPr vert="horz" wrap="square" anchor="ctr">
              <a:spAutoFit/>
            </a:bodyPr>
            <a:lstStyle/>
            <a:p>
              <a:pPr algn="ctr" defTabSz="685800">
                <a:lnSpc>
                  <a:spcPct val="130000"/>
                </a:lnSpc>
                <a:defRPr/>
              </a:pPr>
              <a:r>
                <a:rPr lang="en-US" sz="16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Introduction</a:t>
              </a:r>
              <a:endParaRPr 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3959712" y="2634386"/>
              <a:ext cx="1275145" cy="841256"/>
            </a:xfrm>
            <a:prstGeom prst="rect">
              <a:avLst/>
            </a:prstGeom>
          </p:spPr>
          <p:txBody>
            <a:bodyPr vert="horz" wrap="square" anchor="ctr">
              <a:spAutoFit/>
            </a:bodyPr>
            <a:lstStyle/>
            <a:p>
              <a:pPr algn="ctr" defTabSz="685800"/>
              <a:r>
                <a:rPr lang="en-US" sz="3500" b="1" kern="5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  <a:endParaRPr lang="en-IN" sz="3500" b="1" kern="5000" dirty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066882" y="3743662"/>
              <a:ext cx="3061349" cy="1367469"/>
            </a:xfrm>
            <a:prstGeom prst="rect">
              <a:avLst/>
            </a:prstGeom>
          </p:spPr>
          <p:txBody>
            <a:bodyPr vert="horz" wrap="square" anchor="ctr">
              <a:spAutoFit/>
            </a:bodyPr>
            <a:lstStyle/>
            <a:p>
              <a:pPr algn="ctr" defTabSz="685800">
                <a:lnSpc>
                  <a:spcPct val="130000"/>
                </a:lnSpc>
                <a:defRPr/>
              </a:pPr>
              <a:r>
                <a:rPr lang="en-US" sz="16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Process for Linking </a:t>
              </a:r>
              <a:r>
                <a:rPr lang="en-US" sz="1600" b="1" dirty="0" err="1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Aadhaar</a:t>
              </a:r>
              <a:r>
                <a:rPr lang="en-US" sz="16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to the User IDs</a:t>
              </a:r>
              <a:endParaRPr 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862489" y="2634386"/>
              <a:ext cx="1193836" cy="841256"/>
            </a:xfrm>
            <a:prstGeom prst="rect">
              <a:avLst/>
            </a:prstGeom>
          </p:spPr>
          <p:txBody>
            <a:bodyPr vert="horz" wrap="square" anchor="ctr">
              <a:spAutoFit/>
            </a:bodyPr>
            <a:lstStyle/>
            <a:p>
              <a:pPr algn="ctr" defTabSz="685800"/>
              <a:r>
                <a:rPr lang="en-US" sz="3500" b="1" kern="5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</a:t>
              </a:r>
              <a:endParaRPr lang="en-IN" sz="3500" b="1" kern="5000" dirty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956012" y="3743662"/>
              <a:ext cx="3061349" cy="1367469"/>
            </a:xfrm>
            <a:prstGeom prst="rect">
              <a:avLst/>
            </a:prstGeom>
          </p:spPr>
          <p:txBody>
            <a:bodyPr vert="horz" wrap="square" anchor="ctr">
              <a:spAutoFit/>
            </a:bodyPr>
            <a:lstStyle/>
            <a:p>
              <a:pPr algn="ctr" defTabSz="685800">
                <a:lnSpc>
                  <a:spcPct val="130000"/>
                </a:lnSpc>
                <a:defRPr/>
              </a:pPr>
              <a:r>
                <a:rPr lang="en-US" sz="16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Process for regular access to CRA system</a:t>
              </a:r>
              <a:endParaRPr 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148623" y="2532948"/>
              <a:ext cx="5799735" cy="2641722"/>
              <a:chOff x="3148485" y="2254425"/>
              <a:chExt cx="5741213" cy="2925109"/>
            </a:xfrm>
          </p:grpSpPr>
          <p:cxnSp>
            <p:nvCxnSpPr>
              <p:cNvPr id="12" name="Straight Connector 11"/>
              <p:cNvCxnSpPr/>
              <p:nvPr userDrawn="1"/>
            </p:nvCxnSpPr>
            <p:spPr>
              <a:xfrm>
                <a:off x="3148485" y="2280263"/>
                <a:ext cx="0" cy="2883453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 userDrawn="1"/>
            </p:nvCxnSpPr>
            <p:spPr>
              <a:xfrm>
                <a:off x="6007146" y="2265470"/>
                <a:ext cx="0" cy="2914064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 userDrawn="1"/>
            </p:nvCxnSpPr>
            <p:spPr>
              <a:xfrm>
                <a:off x="8889698" y="2254425"/>
                <a:ext cx="0" cy="2914064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Rectangle 14"/>
            <p:cNvSpPr/>
            <p:nvPr/>
          </p:nvSpPr>
          <p:spPr>
            <a:xfrm>
              <a:off x="9576153" y="2626816"/>
              <a:ext cx="1592451" cy="841256"/>
            </a:xfrm>
            <a:prstGeom prst="rect">
              <a:avLst/>
            </a:prstGeom>
          </p:spPr>
          <p:txBody>
            <a:bodyPr vert="horz" wrap="square" anchor="ctr">
              <a:spAutoFit/>
            </a:bodyPr>
            <a:lstStyle/>
            <a:p>
              <a:pPr algn="ctr" defTabSz="685800"/>
              <a:r>
                <a:rPr lang="en-US" sz="3500" b="1" kern="5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</a:t>
              </a:r>
              <a:endParaRPr lang="en-IN" sz="3500" b="1" kern="5000" dirty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866799" y="3718097"/>
              <a:ext cx="3061349" cy="1403461"/>
            </a:xfrm>
            <a:prstGeom prst="rect">
              <a:avLst/>
            </a:prstGeom>
          </p:spPr>
          <p:txBody>
            <a:bodyPr vert="horz" wrap="square" anchor="ctr">
              <a:spAutoFit/>
            </a:bodyPr>
            <a:lstStyle/>
            <a:p>
              <a:pPr algn="ctr" defTabSz="685800">
                <a:lnSpc>
                  <a:spcPct val="130000"/>
                </a:lnSpc>
                <a:defRPr/>
              </a:pPr>
              <a:r>
                <a:rPr lang="en-US" sz="16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Delinking of </a:t>
              </a:r>
              <a:r>
                <a:rPr lang="en-US" sz="1600" b="1" dirty="0" err="1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Aadhaar</a:t>
              </a:r>
              <a:r>
                <a:rPr lang="en-US" sz="16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from the User ID</a:t>
              </a:r>
              <a:endParaRPr 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693633" y="5434546"/>
              <a:ext cx="10743191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2611796" y="998341"/>
            <a:ext cx="3940878" cy="715581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algn="ctr" defTabSz="685800"/>
            <a:r>
              <a:rPr lang="en-US" sz="4050" kern="5000" dirty="0">
                <a:solidFill>
                  <a:prstClr val="white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Content</a:t>
            </a:r>
            <a:endParaRPr lang="en-IN" sz="4050" kern="5000" dirty="0">
              <a:solidFill>
                <a:prstClr val="white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340906" y="1538905"/>
            <a:ext cx="6510536" cy="584775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algn="ctr" defTabSz="685800">
              <a:lnSpc>
                <a:spcPct val="200000"/>
              </a:lnSpc>
            </a:pPr>
            <a:r>
              <a:rPr lang="en-US" sz="1600" b="1" dirty="0" err="1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Aadhaar</a:t>
            </a:r>
            <a:r>
              <a:rPr lang="en-US" sz="16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based User Authentication for APY-SPs</a:t>
            </a:r>
            <a:endParaRPr lang="en-US" sz="160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03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 rot="16551265">
            <a:off x="4259934" y="1098255"/>
            <a:ext cx="1924391" cy="1924391"/>
          </a:xfrm>
          <a:prstGeom prst="ellipse">
            <a:avLst/>
          </a:prstGeom>
          <a:gradFill>
            <a:gsLst>
              <a:gs pos="0">
                <a:srgbClr val="FFCD0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37310" y="1369109"/>
            <a:ext cx="18707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 time process </a:t>
            </a:r>
          </a:p>
          <a:p>
            <a:pPr defTabSz="685800"/>
            <a:endParaRPr lang="en-US" b="1" dirty="0">
              <a:solidFill>
                <a:schemeClr val="accent5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defTabSz="68580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Factor Authorization</a:t>
            </a:r>
          </a:p>
        </p:txBody>
      </p:sp>
      <p:sp>
        <p:nvSpPr>
          <p:cNvPr id="4" name="Oval 3"/>
          <p:cNvSpPr/>
          <p:nvPr/>
        </p:nvSpPr>
        <p:spPr>
          <a:xfrm rot="16551265">
            <a:off x="3855163" y="2882956"/>
            <a:ext cx="2896430" cy="2896430"/>
          </a:xfrm>
          <a:prstGeom prst="ellipse">
            <a:avLst/>
          </a:prstGeom>
          <a:gradFill>
            <a:gsLst>
              <a:gs pos="0">
                <a:srgbClr val="FFCD0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56186" y="3753287"/>
            <a:ext cx="23318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enhance the security measures in accessing the CRA system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 rot="16551265">
            <a:off x="5915763" y="1907412"/>
            <a:ext cx="2801992" cy="2801992"/>
          </a:xfrm>
          <a:prstGeom prst="ellipse">
            <a:avLst/>
          </a:prstGeom>
          <a:gradFill>
            <a:gsLst>
              <a:gs pos="0">
                <a:srgbClr val="FFCD0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47144" y="2569438"/>
            <a:ext cx="21685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afeguard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interests of Subscribers and Stakeholders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50520" y="1969274"/>
            <a:ext cx="5022167" cy="600164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defTabSz="685800"/>
            <a:r>
              <a:rPr lang="en-US" sz="3300" dirty="0" smtClean="0">
                <a:solidFill>
                  <a:prstClr val="black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Introduction</a:t>
            </a:r>
            <a:endParaRPr lang="en-US" sz="3300" dirty="0">
              <a:solidFill>
                <a:prstClr val="black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86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494716" y="514336"/>
            <a:ext cx="6511506" cy="342914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Introduction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Block Arc 13"/>
          <p:cNvSpPr/>
          <p:nvPr/>
        </p:nvSpPr>
        <p:spPr>
          <a:xfrm flipH="1">
            <a:off x="6974407" y="5538845"/>
            <a:ext cx="923810" cy="923810"/>
          </a:xfrm>
          <a:prstGeom prst="blockArc">
            <a:avLst/>
          </a:prstGeom>
          <a:solidFill>
            <a:srgbClr val="D50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Block Arc 14"/>
          <p:cNvSpPr/>
          <p:nvPr/>
        </p:nvSpPr>
        <p:spPr>
          <a:xfrm rot="10800000" flipH="1">
            <a:off x="7589150" y="231320"/>
            <a:ext cx="1251860" cy="1251860"/>
          </a:xfrm>
          <a:prstGeom prst="blockArc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Block Arc 15"/>
          <p:cNvSpPr/>
          <p:nvPr/>
        </p:nvSpPr>
        <p:spPr>
          <a:xfrm rot="10800000">
            <a:off x="8336145" y="5059939"/>
            <a:ext cx="623306" cy="623306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Block Arc 16"/>
          <p:cNvSpPr/>
          <p:nvPr/>
        </p:nvSpPr>
        <p:spPr>
          <a:xfrm>
            <a:off x="373834" y="1893137"/>
            <a:ext cx="623306" cy="623306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4842" y="1430236"/>
            <a:ext cx="817418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Maximum of 5 </a:t>
            </a:r>
            <a:r>
              <a:rPr lang="en-US" sz="2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Aadhaar</a:t>
            </a: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numbers can be linked to a single user ID</a:t>
            </a:r>
            <a:r>
              <a:rPr lang="en-US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endParaRPr lang="en-IN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same </a:t>
            </a:r>
            <a:r>
              <a:rPr lang="en-US" sz="2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Aadhaar</a:t>
            </a: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number cannot be linked to multiple user IDs of the same NL-OO/NL-AO </a:t>
            </a:r>
            <a:endParaRPr lang="en-US" sz="20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endParaRPr lang="en-IN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the User has logged in to CRA with login ID ending with ‘00’ and due to any reason if OTP is not received then another </a:t>
            </a:r>
            <a:r>
              <a:rPr lang="en-US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user should </a:t>
            </a: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 able to login with ‘00’. Error shall not be displayed as User is already logged in</a:t>
            </a:r>
            <a:r>
              <a:rPr lang="en-US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endParaRPr lang="en-IN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Same user ID cannot be used for simultaneous login until previous user has logged out, for security reasons</a:t>
            </a:r>
            <a:r>
              <a:rPr lang="en-US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2082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3172" y="2856042"/>
            <a:ext cx="8456027" cy="600164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defTabSz="685800">
              <a:defRPr/>
            </a:pPr>
            <a:r>
              <a:rPr lang="en-US" sz="3300" b="1" dirty="0" smtClean="0">
                <a:solidFill>
                  <a:srgbClr val="7030A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for Linking </a:t>
            </a:r>
            <a:r>
              <a:rPr lang="en-US" sz="3300" b="1" dirty="0" err="1" smtClean="0">
                <a:solidFill>
                  <a:srgbClr val="7030A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Aadhaar</a:t>
            </a:r>
            <a:r>
              <a:rPr lang="en-US" sz="3300" b="1" dirty="0" smtClean="0">
                <a:solidFill>
                  <a:srgbClr val="7030A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User IDs </a:t>
            </a:r>
            <a:endParaRPr lang="en-IN" sz="3300" b="1" dirty="0">
              <a:solidFill>
                <a:srgbClr val="7030A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94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494716" y="498500"/>
            <a:ext cx="6511506" cy="579902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algn="ctr" defTabSz="685800">
              <a:lnSpc>
                <a:spcPct val="70000"/>
              </a:lnSpc>
            </a:pPr>
            <a:r>
              <a:rPr lang="en-US" sz="2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for Linking </a:t>
            </a:r>
            <a:r>
              <a:rPr lang="en-US" sz="22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Aadhaar</a:t>
            </a: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the User </a:t>
            </a:r>
            <a:r>
              <a:rPr lang="en-US" sz="2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IDs</a:t>
            </a:r>
            <a:endParaRPr lang="en-US" sz="2200" b="1" dirty="0">
              <a:solidFill>
                <a:prstClr val="black">
                  <a:lumMod val="75000"/>
                  <a:lumOff val="25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 defTabSz="685800">
              <a:lnSpc>
                <a:spcPct val="70000"/>
              </a:lnSpc>
            </a:pPr>
            <a:endParaRPr lang="en-US" sz="2200" b="1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" y="1114214"/>
            <a:ext cx="3916720" cy="369332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algn="ctr" defTabSz="685800">
              <a:defRPr/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Login to CRA System as usual</a:t>
            </a:r>
            <a:endParaRPr lang="en-US" dirty="0">
              <a:latin typeface="Gilroy-Regular" panose="00000500000000000000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Block Arc 13"/>
          <p:cNvSpPr/>
          <p:nvPr/>
        </p:nvSpPr>
        <p:spPr>
          <a:xfrm flipH="1">
            <a:off x="6974407" y="5538845"/>
            <a:ext cx="923810" cy="923810"/>
          </a:xfrm>
          <a:prstGeom prst="blockArc">
            <a:avLst/>
          </a:prstGeom>
          <a:solidFill>
            <a:srgbClr val="D50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Block Arc 14"/>
          <p:cNvSpPr/>
          <p:nvPr/>
        </p:nvSpPr>
        <p:spPr>
          <a:xfrm rot="10800000" flipH="1">
            <a:off x="7589150" y="231320"/>
            <a:ext cx="1251860" cy="1251860"/>
          </a:xfrm>
          <a:prstGeom prst="blockArc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Block Arc 15"/>
          <p:cNvSpPr/>
          <p:nvPr/>
        </p:nvSpPr>
        <p:spPr>
          <a:xfrm rot="10800000">
            <a:off x="8336145" y="5059939"/>
            <a:ext cx="623306" cy="623306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Block Arc 16"/>
          <p:cNvSpPr/>
          <p:nvPr/>
        </p:nvSpPr>
        <p:spPr>
          <a:xfrm>
            <a:off x="373834" y="1893137"/>
            <a:ext cx="623306" cy="623306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916720" y="3708760"/>
            <a:ext cx="1289874" cy="270074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defTabSz="685800">
              <a:lnSpc>
                <a:spcPct val="110000"/>
              </a:lnSpc>
            </a:pPr>
            <a:r>
              <a:rPr lang="en-US" sz="105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Place graph here</a:t>
            </a:r>
          </a:p>
        </p:txBody>
      </p:sp>
      <p:pic>
        <p:nvPicPr>
          <p:cNvPr id="10" name="Picture 9"/>
          <p:cNvPicPr/>
          <p:nvPr/>
        </p:nvPicPr>
        <p:blipFill rotWithShape="1">
          <a:blip r:embed="rId2"/>
          <a:srcRect t="8030" r="4205" b="5232"/>
          <a:stretch/>
        </p:blipFill>
        <p:spPr bwMode="auto">
          <a:xfrm>
            <a:off x="360249" y="1760075"/>
            <a:ext cx="8049460" cy="47065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5895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494716" y="498500"/>
            <a:ext cx="6511506" cy="579902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algn="ctr" defTabSz="685800">
              <a:lnSpc>
                <a:spcPct val="70000"/>
              </a:lnSpc>
            </a:pP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for Linking </a:t>
            </a:r>
            <a:r>
              <a:rPr lang="en-US" sz="22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Aadhaar</a:t>
            </a: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the User IDs</a:t>
            </a:r>
          </a:p>
          <a:p>
            <a:pPr algn="ctr" defTabSz="685800">
              <a:lnSpc>
                <a:spcPct val="70000"/>
              </a:lnSpc>
            </a:pPr>
            <a:endParaRPr lang="en-US" sz="2200" b="1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Block Arc 13"/>
          <p:cNvSpPr/>
          <p:nvPr/>
        </p:nvSpPr>
        <p:spPr>
          <a:xfrm flipH="1">
            <a:off x="6974407" y="5538845"/>
            <a:ext cx="923810" cy="923810"/>
          </a:xfrm>
          <a:prstGeom prst="blockArc">
            <a:avLst/>
          </a:prstGeom>
          <a:solidFill>
            <a:srgbClr val="D50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Block Arc 14"/>
          <p:cNvSpPr/>
          <p:nvPr/>
        </p:nvSpPr>
        <p:spPr>
          <a:xfrm rot="10800000" flipH="1">
            <a:off x="7589150" y="231320"/>
            <a:ext cx="1251860" cy="1251860"/>
          </a:xfrm>
          <a:prstGeom prst="blockArc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Block Arc 15"/>
          <p:cNvSpPr/>
          <p:nvPr/>
        </p:nvSpPr>
        <p:spPr>
          <a:xfrm rot="10800000">
            <a:off x="8336145" y="5059939"/>
            <a:ext cx="623306" cy="623306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Block Arc 16"/>
          <p:cNvSpPr/>
          <p:nvPr/>
        </p:nvSpPr>
        <p:spPr>
          <a:xfrm>
            <a:off x="373834" y="1893137"/>
            <a:ext cx="623306" cy="623306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3" name="Picture 12"/>
          <p:cNvPicPr/>
          <p:nvPr/>
        </p:nvPicPr>
        <p:blipFill rotWithShape="1">
          <a:blip r:embed="rId2"/>
          <a:srcRect t="8400" b="30135"/>
          <a:stretch/>
        </p:blipFill>
        <p:spPr bwMode="auto">
          <a:xfrm>
            <a:off x="180621" y="1359296"/>
            <a:ext cx="8467177" cy="43126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1"/>
          <p:cNvSpPr/>
          <p:nvPr/>
        </p:nvSpPr>
        <p:spPr>
          <a:xfrm>
            <a:off x="3456709" y="3571039"/>
            <a:ext cx="727364" cy="96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Rectangle 17"/>
          <p:cNvSpPr/>
          <p:nvPr/>
        </p:nvSpPr>
        <p:spPr>
          <a:xfrm>
            <a:off x="484909" y="5952838"/>
            <a:ext cx="7413308" cy="369332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algn="ctr" defTabSz="685800">
              <a:defRPr/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Provide </a:t>
            </a:r>
            <a:r>
              <a:rPr lang="en-US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Aadhaar</a:t>
            </a: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Number, tick the declaration and </a:t>
            </a:r>
            <a:r>
              <a:rPr lang="en-US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cick</a:t>
            </a: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Submit</a:t>
            </a:r>
            <a:endParaRPr lang="en-US" dirty="0">
              <a:latin typeface="Gilroy-Regular" panose="00000500000000000000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89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494716" y="498500"/>
            <a:ext cx="6511506" cy="579902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algn="ctr" defTabSz="685800">
              <a:lnSpc>
                <a:spcPct val="70000"/>
              </a:lnSpc>
            </a:pP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for Linking </a:t>
            </a:r>
            <a:r>
              <a:rPr lang="en-US" sz="22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Aadhaar</a:t>
            </a: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the User IDs</a:t>
            </a:r>
          </a:p>
          <a:p>
            <a:pPr algn="ctr" defTabSz="685800">
              <a:lnSpc>
                <a:spcPct val="70000"/>
              </a:lnSpc>
            </a:pPr>
            <a:endParaRPr lang="en-US" sz="2200" b="1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Block Arc 13"/>
          <p:cNvSpPr/>
          <p:nvPr/>
        </p:nvSpPr>
        <p:spPr>
          <a:xfrm flipH="1">
            <a:off x="6974407" y="5538845"/>
            <a:ext cx="923810" cy="923810"/>
          </a:xfrm>
          <a:prstGeom prst="blockArc">
            <a:avLst/>
          </a:prstGeom>
          <a:solidFill>
            <a:srgbClr val="D50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Block Arc 14"/>
          <p:cNvSpPr/>
          <p:nvPr/>
        </p:nvSpPr>
        <p:spPr>
          <a:xfrm rot="10800000" flipH="1">
            <a:off x="7589150" y="231320"/>
            <a:ext cx="1251860" cy="1251860"/>
          </a:xfrm>
          <a:prstGeom prst="blockArc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Block Arc 15"/>
          <p:cNvSpPr/>
          <p:nvPr/>
        </p:nvSpPr>
        <p:spPr>
          <a:xfrm rot="10800000">
            <a:off x="8336145" y="5059939"/>
            <a:ext cx="623306" cy="623306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Block Arc 16"/>
          <p:cNvSpPr/>
          <p:nvPr/>
        </p:nvSpPr>
        <p:spPr>
          <a:xfrm>
            <a:off x="373834" y="1893137"/>
            <a:ext cx="623306" cy="623306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13018" y="4364182"/>
            <a:ext cx="512618" cy="96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0" name="Picture 9"/>
          <p:cNvPicPr/>
          <p:nvPr/>
        </p:nvPicPr>
        <p:blipFill rotWithShape="1">
          <a:blip r:embed="rId2"/>
          <a:srcRect l="1" t="8734" r="4499" b="6311"/>
          <a:stretch/>
        </p:blipFill>
        <p:spPr bwMode="auto">
          <a:xfrm>
            <a:off x="180622" y="918649"/>
            <a:ext cx="8155523" cy="40008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Minus 11"/>
          <p:cNvSpPr/>
          <p:nvPr/>
        </p:nvSpPr>
        <p:spPr>
          <a:xfrm>
            <a:off x="3302576" y="2798618"/>
            <a:ext cx="1061605" cy="33337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19" name="Minus 18"/>
          <p:cNvSpPr/>
          <p:nvPr/>
        </p:nvSpPr>
        <p:spPr>
          <a:xfrm>
            <a:off x="3523094" y="3338946"/>
            <a:ext cx="841087" cy="249381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3" name="TextBox 2"/>
          <p:cNvSpPr txBox="1"/>
          <p:nvPr/>
        </p:nvSpPr>
        <p:spPr>
          <a:xfrm>
            <a:off x="373834" y="4985087"/>
            <a:ext cx="83283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Provide details like Name, Mobile number, Gender and Document type. Documents from below list can be uploaded.</a:t>
            </a:r>
          </a:p>
          <a:p>
            <a:endParaRPr lang="en-US" dirty="0" smtClean="0"/>
          </a:p>
          <a:p>
            <a:pPr lvl="0"/>
            <a:r>
              <a:rPr lang="en-US" dirty="0" smtClean="0"/>
              <a:t>Appointment </a:t>
            </a:r>
            <a:r>
              <a:rPr lang="en-US" dirty="0"/>
              <a:t>letter</a:t>
            </a:r>
            <a:endParaRPr lang="en-IN" dirty="0"/>
          </a:p>
          <a:p>
            <a:pPr lvl="0"/>
            <a:r>
              <a:rPr lang="en-US" dirty="0"/>
              <a:t>Authority letter</a:t>
            </a:r>
            <a:endParaRPr lang="en-IN" dirty="0"/>
          </a:p>
          <a:p>
            <a:pPr lvl="0"/>
            <a:r>
              <a:rPr lang="en-US" dirty="0"/>
              <a:t>Identity Card</a:t>
            </a:r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2527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494716" y="498500"/>
            <a:ext cx="6511506" cy="579902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algn="ctr" defTabSz="685800">
              <a:lnSpc>
                <a:spcPct val="70000"/>
              </a:lnSpc>
            </a:pP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for Linking </a:t>
            </a:r>
            <a:r>
              <a:rPr lang="en-US" sz="22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Aadhaar</a:t>
            </a: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the User IDs</a:t>
            </a:r>
          </a:p>
          <a:p>
            <a:pPr algn="ctr" defTabSz="685800">
              <a:lnSpc>
                <a:spcPct val="70000"/>
              </a:lnSpc>
            </a:pPr>
            <a:endParaRPr lang="en-US" sz="2200" b="1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Block Arc 13"/>
          <p:cNvSpPr/>
          <p:nvPr/>
        </p:nvSpPr>
        <p:spPr>
          <a:xfrm flipH="1">
            <a:off x="6974407" y="5538845"/>
            <a:ext cx="923810" cy="923810"/>
          </a:xfrm>
          <a:prstGeom prst="blockArc">
            <a:avLst/>
          </a:prstGeom>
          <a:solidFill>
            <a:srgbClr val="D50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Block Arc 14"/>
          <p:cNvSpPr/>
          <p:nvPr/>
        </p:nvSpPr>
        <p:spPr>
          <a:xfrm rot="10800000" flipH="1">
            <a:off x="7589150" y="231320"/>
            <a:ext cx="1251860" cy="1251860"/>
          </a:xfrm>
          <a:prstGeom prst="blockArc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Block Arc 15"/>
          <p:cNvSpPr/>
          <p:nvPr/>
        </p:nvSpPr>
        <p:spPr>
          <a:xfrm rot="10800000">
            <a:off x="8336145" y="5059939"/>
            <a:ext cx="623306" cy="623306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Block Arc 16"/>
          <p:cNvSpPr/>
          <p:nvPr/>
        </p:nvSpPr>
        <p:spPr>
          <a:xfrm>
            <a:off x="373834" y="1893137"/>
            <a:ext cx="623306" cy="623306"/>
          </a:xfrm>
          <a:prstGeom prst="blockArc">
            <a:avLst>
              <a:gd name="adj1" fmla="val 10800000"/>
              <a:gd name="adj2" fmla="val 16160947"/>
              <a:gd name="adj3" fmla="val 22150"/>
            </a:avLst>
          </a:prstGeom>
          <a:solidFill>
            <a:srgbClr val="FFC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3834" y="4917303"/>
            <a:ext cx="83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Provide OTP received on the User’s Mobile number</a:t>
            </a:r>
            <a:endParaRPr lang="en-IN" dirty="0"/>
          </a:p>
          <a:p>
            <a:endParaRPr lang="en-IN" dirty="0"/>
          </a:p>
        </p:txBody>
      </p:sp>
      <p:pic>
        <p:nvPicPr>
          <p:cNvPr id="13" name="Picture 12"/>
          <p:cNvPicPr/>
          <p:nvPr/>
        </p:nvPicPr>
        <p:blipFill rotWithShape="1">
          <a:blip r:embed="rId2"/>
          <a:srcRect t="7763" b="6042"/>
          <a:stretch/>
        </p:blipFill>
        <p:spPr bwMode="auto">
          <a:xfrm>
            <a:off x="373834" y="962291"/>
            <a:ext cx="7962311" cy="38318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Minus 17"/>
          <p:cNvSpPr/>
          <p:nvPr/>
        </p:nvSpPr>
        <p:spPr>
          <a:xfrm>
            <a:off x="4538030" y="2474238"/>
            <a:ext cx="1170043" cy="33337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20" name="Minus 19"/>
          <p:cNvSpPr/>
          <p:nvPr/>
        </p:nvSpPr>
        <p:spPr>
          <a:xfrm>
            <a:off x="4565740" y="2591672"/>
            <a:ext cx="1061605" cy="33337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21" name="Minus 20"/>
          <p:cNvSpPr/>
          <p:nvPr/>
        </p:nvSpPr>
        <p:spPr>
          <a:xfrm>
            <a:off x="4579590" y="2702507"/>
            <a:ext cx="1061605" cy="33337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4404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418</Words>
  <Application>Microsoft Office PowerPoint</Application>
  <PresentationFormat>On-screen Show (4:3)</PresentationFormat>
  <Paragraphs>62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</vt:lpstr>
      <vt:lpstr>Calibri</vt:lpstr>
      <vt:lpstr>Calibri Light</vt:lpstr>
      <vt:lpstr>Gilroy-Regular</vt:lpstr>
      <vt:lpstr>Open Sans</vt:lpstr>
      <vt:lpstr>Open Sans Extrabold</vt:lpstr>
      <vt:lpstr>Open Sans Semibold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>generated using python-pptx</dc:description>
  <cp:lastModifiedBy>Manisha Wayal</cp:lastModifiedBy>
  <cp:revision>54</cp:revision>
  <dcterms:created xsi:type="dcterms:W3CDTF">2013-01-27T09:14:16Z</dcterms:created>
  <dcterms:modified xsi:type="dcterms:W3CDTF">2024-06-26T08:06:21Z</dcterms:modified>
  <cp:category/>
</cp:coreProperties>
</file>